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59ABD-DD5D-A640-BE9D-C62D85D1A0B6}" v="117" dt="2024-04-30T20:32:25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A. Zelaya" userId="5550e925-8179-4f5b-bfe3-1a64f4cf788d" providerId="ADAL" clId="{E1A59ABD-DD5D-A640-BE9D-C62D85D1A0B6}"/>
    <pc:docChg chg="undo custSel modSld">
      <pc:chgData name="Michael A. Zelaya" userId="5550e925-8179-4f5b-bfe3-1a64f4cf788d" providerId="ADAL" clId="{E1A59ABD-DD5D-A640-BE9D-C62D85D1A0B6}" dt="2024-04-30T20:39:32.803" v="2605" actId="20577"/>
      <pc:docMkLst>
        <pc:docMk/>
      </pc:docMkLst>
      <pc:sldChg chg="modSp mod">
        <pc:chgData name="Michael A. Zelaya" userId="5550e925-8179-4f5b-bfe3-1a64f4cf788d" providerId="ADAL" clId="{E1A59ABD-DD5D-A640-BE9D-C62D85D1A0B6}" dt="2024-04-30T20:28:53.918" v="2470" actId="1076"/>
        <pc:sldMkLst>
          <pc:docMk/>
          <pc:sldMk cId="2052390757" sldId="256"/>
        </pc:sldMkLst>
        <pc:picChg chg="mod">
          <ac:chgData name="Michael A. Zelaya" userId="5550e925-8179-4f5b-bfe3-1a64f4cf788d" providerId="ADAL" clId="{E1A59ABD-DD5D-A640-BE9D-C62D85D1A0B6}" dt="2024-04-30T20:28:53.918" v="2470" actId="1076"/>
          <ac:picMkLst>
            <pc:docMk/>
            <pc:sldMk cId="2052390757" sldId="256"/>
            <ac:picMk id="22" creationId="{43A026A3-C035-B861-2BBA-714A84149E5F}"/>
          </ac:picMkLst>
        </pc:picChg>
      </pc:sldChg>
      <pc:sldChg chg="addSp delSp modSp mod setBg">
        <pc:chgData name="Michael A. Zelaya" userId="5550e925-8179-4f5b-bfe3-1a64f4cf788d" providerId="ADAL" clId="{E1A59ABD-DD5D-A640-BE9D-C62D85D1A0B6}" dt="2024-04-30T15:31:19.807" v="1045" actId="27107"/>
        <pc:sldMkLst>
          <pc:docMk/>
          <pc:sldMk cId="2183495887" sldId="257"/>
        </pc:sldMkLst>
        <pc:spChg chg="mod">
          <ac:chgData name="Michael A. Zelaya" userId="5550e925-8179-4f5b-bfe3-1a64f4cf788d" providerId="ADAL" clId="{E1A59ABD-DD5D-A640-BE9D-C62D85D1A0B6}" dt="2024-04-27T19:12:12.321" v="132" actId="26606"/>
          <ac:spMkLst>
            <pc:docMk/>
            <pc:sldMk cId="2183495887" sldId="257"/>
            <ac:spMk id="2" creationId="{219065C2-003D-0A40-BFFF-E40534444CDC}"/>
          </ac:spMkLst>
        </pc:spChg>
        <pc:spChg chg="del mod">
          <ac:chgData name="Michael A. Zelaya" userId="5550e925-8179-4f5b-bfe3-1a64f4cf788d" providerId="ADAL" clId="{E1A59ABD-DD5D-A640-BE9D-C62D85D1A0B6}" dt="2024-04-27T19:09:30.350" v="124" actId="26606"/>
          <ac:spMkLst>
            <pc:docMk/>
            <pc:sldMk cId="2183495887" sldId="257"/>
            <ac:spMk id="3" creationId="{0A1E74A5-F344-35F4-5045-3006F418016E}"/>
          </ac:spMkLst>
        </pc:spChg>
        <pc:spChg chg="add del">
          <ac:chgData name="Michael A. Zelaya" userId="5550e925-8179-4f5b-bfe3-1a64f4cf788d" providerId="ADAL" clId="{E1A59ABD-DD5D-A640-BE9D-C62D85D1A0B6}" dt="2024-04-27T19:12:12.321" v="132" actId="26606"/>
          <ac:spMkLst>
            <pc:docMk/>
            <pc:sldMk cId="2183495887" sldId="257"/>
            <ac:spMk id="9" creationId="{B593B728-EF8E-4747-9825-F8D7FEEE0751}"/>
          </ac:spMkLst>
        </pc:spChg>
        <pc:spChg chg="add del">
          <ac:chgData name="Michael A. Zelaya" userId="5550e925-8179-4f5b-bfe3-1a64f4cf788d" providerId="ADAL" clId="{E1A59ABD-DD5D-A640-BE9D-C62D85D1A0B6}" dt="2024-04-27T19:11:52.964" v="127" actId="26606"/>
          <ac:spMkLst>
            <pc:docMk/>
            <pc:sldMk cId="2183495887" sldId="257"/>
            <ac:spMk id="20" creationId="{32F498C5-AE13-406C-B615-2368E57F33F2}"/>
          </ac:spMkLst>
        </pc:spChg>
        <pc:spChg chg="add del">
          <ac:chgData name="Michael A. Zelaya" userId="5550e925-8179-4f5b-bfe3-1a64f4cf788d" providerId="ADAL" clId="{E1A59ABD-DD5D-A640-BE9D-C62D85D1A0B6}" dt="2024-04-27T19:12:03.004" v="129" actId="26606"/>
          <ac:spMkLst>
            <pc:docMk/>
            <pc:sldMk cId="2183495887" sldId="257"/>
            <ac:spMk id="25" creationId="{ACC05AC7-C76D-437A-940E-567DF01FF56D}"/>
          </ac:spMkLst>
        </pc:spChg>
        <pc:spChg chg="add del">
          <ac:chgData name="Michael A. Zelaya" userId="5550e925-8179-4f5b-bfe3-1a64f4cf788d" providerId="ADAL" clId="{E1A59ABD-DD5D-A640-BE9D-C62D85D1A0B6}" dt="2024-04-27T19:12:12.302" v="131" actId="26606"/>
          <ac:spMkLst>
            <pc:docMk/>
            <pc:sldMk cId="2183495887" sldId="257"/>
            <ac:spMk id="34" creationId="{1FD0F0B6-5415-4254-9E66-BE9C2FB05B27}"/>
          </ac:spMkLst>
        </pc:spChg>
        <pc:spChg chg="add">
          <ac:chgData name="Michael A. Zelaya" userId="5550e925-8179-4f5b-bfe3-1a64f4cf788d" providerId="ADAL" clId="{E1A59ABD-DD5D-A640-BE9D-C62D85D1A0B6}" dt="2024-04-27T19:12:12.321" v="132" actId="26606"/>
          <ac:spMkLst>
            <pc:docMk/>
            <pc:sldMk cId="2183495887" sldId="257"/>
            <ac:spMk id="39" creationId="{1FD0F0B6-5415-4254-9E66-BE9C2FB05B27}"/>
          </ac:spMkLst>
        </pc:spChg>
        <pc:graphicFrameChg chg="add modGraphic">
          <ac:chgData name="Michael A. Zelaya" userId="5550e925-8179-4f5b-bfe3-1a64f4cf788d" providerId="ADAL" clId="{E1A59ABD-DD5D-A640-BE9D-C62D85D1A0B6}" dt="2024-04-30T15:31:19.807" v="1045" actId="27107"/>
          <ac:graphicFrameMkLst>
            <pc:docMk/>
            <pc:sldMk cId="2183495887" sldId="257"/>
            <ac:graphicFrameMk id="5" creationId="{49CFB8C2-73D8-BEE6-3AED-350950024932}"/>
          </ac:graphicFrameMkLst>
        </pc:graphicFrameChg>
        <pc:cxnChg chg="add del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11" creationId="{D138B8C1-129C-418D-BEA5-984B1F6A32C2}"/>
          </ac:cxnSpMkLst>
        </pc:cxnChg>
        <pc:cxnChg chg="add del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13" creationId="{EEE0F901-22C5-405D-919A-D48167CEADF3}"/>
          </ac:cxnSpMkLst>
        </pc:cxnChg>
        <pc:cxnChg chg="add del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15" creationId="{587C62E1-2E42-4DD6-9ECF-39FB001D5B2D}"/>
          </ac:cxnSpMkLst>
        </pc:cxnChg>
        <pc:cxnChg chg="add del">
          <ac:chgData name="Michael A. Zelaya" userId="5550e925-8179-4f5b-bfe3-1a64f4cf788d" providerId="ADAL" clId="{E1A59ABD-DD5D-A640-BE9D-C62D85D1A0B6}" dt="2024-04-27T19:11:52.964" v="127" actId="26606"/>
          <ac:cxnSpMkLst>
            <pc:docMk/>
            <pc:sldMk cId="2183495887" sldId="257"/>
            <ac:cxnSpMk id="22" creationId="{671EA0E3-B720-4500-BCC6-E6676D5648A4}"/>
          </ac:cxnSpMkLst>
        </pc:cxnChg>
        <pc:cxnChg chg="add del">
          <ac:chgData name="Michael A. Zelaya" userId="5550e925-8179-4f5b-bfe3-1a64f4cf788d" providerId="ADAL" clId="{E1A59ABD-DD5D-A640-BE9D-C62D85D1A0B6}" dt="2024-04-27T19:12:03.004" v="129" actId="26606"/>
          <ac:cxnSpMkLst>
            <pc:docMk/>
            <pc:sldMk cId="2183495887" sldId="257"/>
            <ac:cxnSpMk id="24" creationId="{985AAA19-C81B-40EF-BE0A-482F0BCECF24}"/>
          </ac:cxnSpMkLst>
        </pc:cxnChg>
        <pc:cxnChg chg="add del">
          <ac:chgData name="Michael A. Zelaya" userId="5550e925-8179-4f5b-bfe3-1a64f4cf788d" providerId="ADAL" clId="{E1A59ABD-DD5D-A640-BE9D-C62D85D1A0B6}" dt="2024-04-27T19:12:03.004" v="129" actId="26606"/>
          <ac:cxnSpMkLst>
            <pc:docMk/>
            <pc:sldMk cId="2183495887" sldId="257"/>
            <ac:cxnSpMk id="26" creationId="{671EA0E3-B720-4500-BCC6-E6676D5648A4}"/>
          </ac:cxnSpMkLst>
        </pc:cxnChg>
        <pc:cxnChg chg="add del">
          <ac:chgData name="Michael A. Zelaya" userId="5550e925-8179-4f5b-bfe3-1a64f4cf788d" providerId="ADAL" clId="{E1A59ABD-DD5D-A640-BE9D-C62D85D1A0B6}" dt="2024-04-27T19:12:12.302" v="131" actId="26606"/>
          <ac:cxnSpMkLst>
            <pc:docMk/>
            <pc:sldMk cId="2183495887" sldId="257"/>
            <ac:cxnSpMk id="28" creationId="{8D66FEA8-8B71-461B-95A4-855374AB4C28}"/>
          </ac:cxnSpMkLst>
        </pc:cxnChg>
        <pc:cxnChg chg="add del">
          <ac:chgData name="Michael A. Zelaya" userId="5550e925-8179-4f5b-bfe3-1a64f4cf788d" providerId="ADAL" clId="{E1A59ABD-DD5D-A640-BE9D-C62D85D1A0B6}" dt="2024-04-27T19:12:12.302" v="131" actId="26606"/>
          <ac:cxnSpMkLst>
            <pc:docMk/>
            <pc:sldMk cId="2183495887" sldId="257"/>
            <ac:cxnSpMk id="29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19:12:12.302" v="131" actId="26606"/>
          <ac:cxnSpMkLst>
            <pc:docMk/>
            <pc:sldMk cId="2183495887" sldId="257"/>
            <ac:cxnSpMk id="30" creationId="{7A4B168A-A51F-4C91-A9E4-A2F203CB9DAA}"/>
          </ac:cxnSpMkLst>
        </pc:cxnChg>
        <pc:cxnChg chg="add del">
          <ac:chgData name="Michael A. Zelaya" userId="5550e925-8179-4f5b-bfe3-1a64f4cf788d" providerId="ADAL" clId="{E1A59ABD-DD5D-A640-BE9D-C62D85D1A0B6}" dt="2024-04-27T19:12:12.302" v="131" actId="26606"/>
          <ac:cxnSpMkLst>
            <pc:docMk/>
            <pc:sldMk cId="2183495887" sldId="257"/>
            <ac:cxnSpMk id="31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19:12:12.302" v="131" actId="26606"/>
          <ac:cxnSpMkLst>
            <pc:docMk/>
            <pc:sldMk cId="2183495887" sldId="257"/>
            <ac:cxnSpMk id="32" creationId="{A5407E01-913B-484C-A03C-2C64028471C8}"/>
          </ac:cxnSpMkLst>
        </pc:cxnChg>
        <pc:cxnChg chg="add del">
          <ac:chgData name="Michael A. Zelaya" userId="5550e925-8179-4f5b-bfe3-1a64f4cf788d" providerId="ADAL" clId="{E1A59ABD-DD5D-A640-BE9D-C62D85D1A0B6}" dt="2024-04-27T19:12:12.302" v="131" actId="26606"/>
          <ac:cxnSpMkLst>
            <pc:docMk/>
            <pc:sldMk cId="2183495887" sldId="257"/>
            <ac:cxnSpMk id="33" creationId="{E83EA203-71D5-49C0-9626-FFA8E46787B0}"/>
          </ac:cxnSpMkLst>
        </pc:cxnChg>
        <pc:cxnChg chg="add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36" creationId="{A240FCEE-B6E2-46D0-9BB0-F45F79545E9D}"/>
          </ac:cxnSpMkLst>
        </pc:cxnChg>
        <pc:cxnChg chg="add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37" creationId="{3BD2FB83-3783-4477-80B5-DA5BF10BAF57}"/>
          </ac:cxnSpMkLst>
        </pc:cxnChg>
        <pc:cxnChg chg="add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38" creationId="{E83EA203-71D5-49C0-9626-FFA8E46787B0}"/>
          </ac:cxnSpMkLst>
        </pc:cxnChg>
        <pc:cxnChg chg="add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40" creationId="{8D66FEA8-8B71-461B-95A4-855374AB4C28}"/>
          </ac:cxnSpMkLst>
        </pc:cxnChg>
        <pc:cxnChg chg="add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41" creationId="{7A4B168A-A51F-4C91-A9E4-A2F203CB9DAA}"/>
          </ac:cxnSpMkLst>
        </pc:cxnChg>
        <pc:cxnChg chg="add">
          <ac:chgData name="Michael A. Zelaya" userId="5550e925-8179-4f5b-bfe3-1a64f4cf788d" providerId="ADAL" clId="{E1A59ABD-DD5D-A640-BE9D-C62D85D1A0B6}" dt="2024-04-27T19:12:12.321" v="132" actId="26606"/>
          <ac:cxnSpMkLst>
            <pc:docMk/>
            <pc:sldMk cId="2183495887" sldId="257"/>
            <ac:cxnSpMk id="42" creationId="{A5407E01-913B-484C-A03C-2C64028471C8}"/>
          </ac:cxnSpMkLst>
        </pc:cxnChg>
      </pc:sldChg>
      <pc:sldChg chg="addSp delSp modSp mod setBg addAnim delAnim">
        <pc:chgData name="Michael A. Zelaya" userId="5550e925-8179-4f5b-bfe3-1a64f4cf788d" providerId="ADAL" clId="{E1A59ABD-DD5D-A640-BE9D-C62D85D1A0B6}" dt="2024-04-27T20:37:13.829" v="216" actId="1076"/>
        <pc:sldMkLst>
          <pc:docMk/>
          <pc:sldMk cId="2546071816" sldId="258"/>
        </pc:sldMkLst>
        <pc:spChg chg="mod">
          <ac:chgData name="Michael A. Zelaya" userId="5550e925-8179-4f5b-bfe3-1a64f4cf788d" providerId="ADAL" clId="{E1A59ABD-DD5D-A640-BE9D-C62D85D1A0B6}" dt="2024-04-27T20:36:02.672" v="202" actId="26606"/>
          <ac:spMkLst>
            <pc:docMk/>
            <pc:sldMk cId="2546071816" sldId="258"/>
            <ac:spMk id="2" creationId="{3FB126C6-D097-1FF2-D93C-021491DB361A}"/>
          </ac:spMkLst>
        </pc:spChg>
        <pc:spChg chg="del mod">
          <ac:chgData name="Michael A. Zelaya" userId="5550e925-8179-4f5b-bfe3-1a64f4cf788d" providerId="ADAL" clId="{E1A59ABD-DD5D-A640-BE9D-C62D85D1A0B6}" dt="2024-04-27T20:30:41.278" v="134" actId="478"/>
          <ac:spMkLst>
            <pc:docMk/>
            <pc:sldMk cId="2546071816" sldId="258"/>
            <ac:spMk id="3" creationId="{D96E5D7D-D394-E37D-0E40-37711EB89E00}"/>
          </ac:spMkLst>
        </pc:spChg>
        <pc:spChg chg="add del">
          <ac:chgData name="Michael A. Zelaya" userId="5550e925-8179-4f5b-bfe3-1a64f4cf788d" providerId="ADAL" clId="{E1A59ABD-DD5D-A640-BE9D-C62D85D1A0B6}" dt="2024-04-27T20:32:36.445" v="151" actId="26606"/>
          <ac:spMkLst>
            <pc:docMk/>
            <pc:sldMk cId="2546071816" sldId="258"/>
            <ac:spMk id="20" creationId="{7D2EF33D-68BD-428C-B26E-2F4962407A12}"/>
          </ac:spMkLst>
        </pc:spChg>
        <pc:spChg chg="add del">
          <ac:chgData name="Michael A. Zelaya" userId="5550e925-8179-4f5b-bfe3-1a64f4cf788d" providerId="ADAL" clId="{E1A59ABD-DD5D-A640-BE9D-C62D85D1A0B6}" dt="2024-04-27T20:35:15.718" v="197" actId="26606"/>
          <ac:spMkLst>
            <pc:docMk/>
            <pc:sldMk cId="2546071816" sldId="258"/>
            <ac:spMk id="25" creationId="{7D2EF33D-68BD-428C-B26E-2F4962407A12}"/>
          </ac:spMkLst>
        </pc:spChg>
        <pc:spChg chg="add del">
          <ac:chgData name="Michael A. Zelaya" userId="5550e925-8179-4f5b-bfe3-1a64f4cf788d" providerId="ADAL" clId="{E1A59ABD-DD5D-A640-BE9D-C62D85D1A0B6}" dt="2024-04-27T20:32:32.356" v="148" actId="26606"/>
          <ac:spMkLst>
            <pc:docMk/>
            <pc:sldMk cId="2546071816" sldId="258"/>
            <ac:spMk id="39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27T20:35:57.009" v="199" actId="26606"/>
          <ac:spMkLst>
            <pc:docMk/>
            <pc:sldMk cId="2546071816" sldId="258"/>
            <ac:spMk id="40" creationId="{7D2EF33D-68BD-428C-B26E-2F4962407A12}"/>
          </ac:spMkLst>
        </pc:spChg>
        <pc:spChg chg="add del">
          <ac:chgData name="Michael A. Zelaya" userId="5550e925-8179-4f5b-bfe3-1a64f4cf788d" providerId="ADAL" clId="{E1A59ABD-DD5D-A640-BE9D-C62D85D1A0B6}" dt="2024-04-27T20:32:35.904" v="150" actId="26606"/>
          <ac:spMkLst>
            <pc:docMk/>
            <pc:sldMk cId="2546071816" sldId="258"/>
            <ac:spMk id="52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27T20:36:02.654" v="201" actId="26606"/>
          <ac:spMkLst>
            <pc:docMk/>
            <pc:sldMk cId="2546071816" sldId="258"/>
            <ac:spMk id="61" creationId="{C63AB9E1-499E-41EB-A74E-905920CCDF67}"/>
          </ac:spMkLst>
        </pc:spChg>
        <pc:spChg chg="add">
          <ac:chgData name="Michael A. Zelaya" userId="5550e925-8179-4f5b-bfe3-1a64f4cf788d" providerId="ADAL" clId="{E1A59ABD-DD5D-A640-BE9D-C62D85D1A0B6}" dt="2024-04-27T20:36:02.672" v="202" actId="26606"/>
          <ac:spMkLst>
            <pc:docMk/>
            <pc:sldMk cId="2546071816" sldId="258"/>
            <ac:spMk id="69" creationId="{7D2EF33D-68BD-428C-B26E-2F4962407A12}"/>
          </ac:spMkLst>
        </pc:spChg>
        <pc:picChg chg="add mod">
          <ac:chgData name="Michael A. Zelaya" userId="5550e925-8179-4f5b-bfe3-1a64f4cf788d" providerId="ADAL" clId="{E1A59ABD-DD5D-A640-BE9D-C62D85D1A0B6}" dt="2024-04-27T20:32:40.384" v="156" actId="931"/>
          <ac:picMkLst>
            <pc:docMk/>
            <pc:sldMk cId="2546071816" sldId="258"/>
            <ac:picMk id="5" creationId="{99E8C3B9-7EBF-9EC3-9870-655C8DA33E9C}"/>
          </ac:picMkLst>
        </pc:picChg>
        <pc:picChg chg="add mod ord">
          <ac:chgData name="Michael A. Zelaya" userId="5550e925-8179-4f5b-bfe3-1a64f4cf788d" providerId="ADAL" clId="{E1A59ABD-DD5D-A640-BE9D-C62D85D1A0B6}" dt="2024-04-27T20:32:40.384" v="156" actId="931"/>
          <ac:picMkLst>
            <pc:docMk/>
            <pc:sldMk cId="2546071816" sldId="258"/>
            <ac:picMk id="7" creationId="{74DE5A2B-3B86-4459-C02E-2E7E7F0686BB}"/>
          </ac:picMkLst>
        </pc:picChg>
        <pc:picChg chg="add mod">
          <ac:chgData name="Michael A. Zelaya" userId="5550e925-8179-4f5b-bfe3-1a64f4cf788d" providerId="ADAL" clId="{E1A59ABD-DD5D-A640-BE9D-C62D85D1A0B6}" dt="2024-04-27T20:32:40.384" v="156" actId="931"/>
          <ac:picMkLst>
            <pc:docMk/>
            <pc:sldMk cId="2546071816" sldId="258"/>
            <ac:picMk id="9" creationId="{0EB06984-0D92-5987-A53C-5F4AF9EAB89D}"/>
          </ac:picMkLst>
        </pc:picChg>
        <pc:picChg chg="add mod ord">
          <ac:chgData name="Michael A. Zelaya" userId="5550e925-8179-4f5b-bfe3-1a64f4cf788d" providerId="ADAL" clId="{E1A59ABD-DD5D-A640-BE9D-C62D85D1A0B6}" dt="2024-04-27T20:37:06.142" v="214" actId="14100"/>
          <ac:picMkLst>
            <pc:docMk/>
            <pc:sldMk cId="2546071816" sldId="258"/>
            <ac:picMk id="11" creationId="{8E5B1E40-7264-E982-AD22-C86386C0CB16}"/>
          </ac:picMkLst>
        </pc:picChg>
        <pc:picChg chg="add mod ord">
          <ac:chgData name="Michael A. Zelaya" userId="5550e925-8179-4f5b-bfe3-1a64f4cf788d" providerId="ADAL" clId="{E1A59ABD-DD5D-A640-BE9D-C62D85D1A0B6}" dt="2024-04-27T20:36:47.418" v="208" actId="1076"/>
          <ac:picMkLst>
            <pc:docMk/>
            <pc:sldMk cId="2546071816" sldId="258"/>
            <ac:picMk id="13" creationId="{492A2084-7B63-0B20-A144-1FAB0B5C9B37}"/>
          </ac:picMkLst>
        </pc:picChg>
        <pc:picChg chg="add mod ord">
          <ac:chgData name="Michael A. Zelaya" userId="5550e925-8179-4f5b-bfe3-1a64f4cf788d" providerId="ADAL" clId="{E1A59ABD-DD5D-A640-BE9D-C62D85D1A0B6}" dt="2024-04-27T20:37:13.829" v="216" actId="1076"/>
          <ac:picMkLst>
            <pc:docMk/>
            <pc:sldMk cId="2546071816" sldId="258"/>
            <ac:picMk id="17" creationId="{3155E67D-8E19-BD82-25A5-AC2A35C640E9}"/>
          </ac:picMkLst>
        </pc:pic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14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16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18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19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21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22" creationId="{A91E38C7-3164-416B-A453-D3B6F612D325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23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24" creationId="{EC3B131B-2BD8-4155-8C64-85668842E2EA}"/>
          </ac:cxnSpMkLst>
        </pc:cxn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26" creationId="{B75EF027-68BE-425B-A594-5FA059519ACB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27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20:32:36.445" v="151" actId="26606"/>
          <ac:cxnSpMkLst>
            <pc:docMk/>
            <pc:sldMk cId="2546071816" sldId="258"/>
            <ac:cxnSpMk id="28" creationId="{38E108E0-C6BC-4D04-96D7-09596FDEFF88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29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30" creationId="{6B933F62-7D83-4660-BEBE-A3673C55E4A2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31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32" creationId="{BB0822C5-45F8-48C5-867F-0DE853868476}"/>
          </ac:cxnSpMkLst>
        </pc:cxnChg>
        <pc:cxnChg chg="add del">
          <ac:chgData name="Michael A. Zelaya" userId="5550e925-8179-4f5b-bfe3-1a64f4cf788d" providerId="ADAL" clId="{E1A59ABD-DD5D-A640-BE9D-C62D85D1A0B6}" dt="2024-04-27T20:32:32.356" v="148" actId="26606"/>
          <ac:cxnSpMkLst>
            <pc:docMk/>
            <pc:sldMk cId="2546071816" sldId="258"/>
            <ac:cxnSpMk id="33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34" creationId="{A91E38C7-3164-416B-A453-D3B6F612D325}"/>
          </ac:cxnSpMkLst>
        </pc:cxnChg>
        <pc:cxnChg chg="add del">
          <ac:chgData name="Michael A. Zelaya" userId="5550e925-8179-4f5b-bfe3-1a64f4cf788d" providerId="ADAL" clId="{E1A59ABD-DD5D-A640-BE9D-C62D85D1A0B6}" dt="2024-04-27T20:32:32.356" v="148" actId="26606"/>
          <ac:cxnSpMkLst>
            <pc:docMk/>
            <pc:sldMk cId="2546071816" sldId="258"/>
            <ac:cxnSpMk id="35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20:35:15.718" v="197" actId="26606"/>
          <ac:cxnSpMkLst>
            <pc:docMk/>
            <pc:sldMk cId="2546071816" sldId="258"/>
            <ac:cxnSpMk id="36" creationId="{EC3B131B-2BD8-4155-8C64-85668842E2EA}"/>
          </ac:cxnSpMkLst>
        </pc:cxnChg>
        <pc:cxnChg chg="add del">
          <ac:chgData name="Michael A. Zelaya" userId="5550e925-8179-4f5b-bfe3-1a64f4cf788d" providerId="ADAL" clId="{E1A59ABD-DD5D-A640-BE9D-C62D85D1A0B6}" dt="2024-04-27T20:32:32.356" v="148" actId="26606"/>
          <ac:cxnSpMkLst>
            <pc:docMk/>
            <pc:sldMk cId="2546071816" sldId="258"/>
            <ac:cxnSpMk id="37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38" creationId="{B8171BBD-7ADF-4B48-9AB9-BA10187894AF}"/>
          </ac:cxnSpMkLst>
        </pc:cxnChg>
        <pc:cxnChg chg="add del">
          <ac:chgData name="Michael A. Zelaya" userId="5550e925-8179-4f5b-bfe3-1a64f4cf788d" providerId="ADAL" clId="{E1A59ABD-DD5D-A640-BE9D-C62D85D1A0B6}" dt="2024-04-27T20:32:32.356" v="148" actId="26606"/>
          <ac:cxnSpMkLst>
            <pc:docMk/>
            <pc:sldMk cId="2546071816" sldId="258"/>
            <ac:cxnSpMk id="41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42" creationId="{A91E38C7-3164-416B-A453-D3B6F612D325}"/>
          </ac:cxnSpMkLst>
        </pc:cxnChg>
        <pc:cxnChg chg="add del">
          <ac:chgData name="Michael A. Zelaya" userId="5550e925-8179-4f5b-bfe3-1a64f4cf788d" providerId="ADAL" clId="{E1A59ABD-DD5D-A640-BE9D-C62D85D1A0B6}" dt="2024-04-27T20:32:32.356" v="148" actId="26606"/>
          <ac:cxnSpMkLst>
            <pc:docMk/>
            <pc:sldMk cId="2546071816" sldId="258"/>
            <ac:cxnSpMk id="43" creationId="{0A54810C-5CC0-45D3-BD8F-C4407F92F569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44" creationId="{EC3B131B-2BD8-4155-8C64-85668842E2EA}"/>
          </ac:cxnSpMkLst>
        </pc:cxnChg>
        <pc:cxnChg chg="add del">
          <ac:chgData name="Michael A. Zelaya" userId="5550e925-8179-4f5b-bfe3-1a64f4cf788d" providerId="ADAL" clId="{E1A59ABD-DD5D-A640-BE9D-C62D85D1A0B6}" dt="2024-04-27T20:32:32.356" v="148" actId="26606"/>
          <ac:cxnSpMkLst>
            <pc:docMk/>
            <pc:sldMk cId="2546071816" sldId="258"/>
            <ac:cxnSpMk id="45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46" creationId="{C1A58862-9199-40A6-9BDF-58ECE7354320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47" creationId="{D89187FC-C606-4ABE-B263-A356E3EC9E04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48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49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50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51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53" creationId="{EA79C13B-CB04-4BC6-82A7-2DD204DF28BC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54" creationId="{0A54810C-5CC0-45D3-BD8F-C4407F92F569}"/>
          </ac:cxnSpMkLst>
        </pc:cxnChg>
        <pc:cxnChg chg="add del">
          <ac:chgData name="Michael A. Zelaya" userId="5550e925-8179-4f5b-bfe3-1a64f4cf788d" providerId="ADAL" clId="{E1A59ABD-DD5D-A640-BE9D-C62D85D1A0B6}" dt="2024-04-27T20:32:35.904" v="150" actId="26606"/>
          <ac:cxnSpMkLst>
            <pc:docMk/>
            <pc:sldMk cId="2546071816" sldId="258"/>
            <ac:cxnSpMk id="55" creationId="{F8462FE2-7868-46B7-BAE4-94DC15545DEE}"/>
          </ac:cxnSpMkLst>
        </pc:cxnChg>
        <pc:cxnChg chg="add del">
          <ac:chgData name="Michael A. Zelaya" userId="5550e925-8179-4f5b-bfe3-1a64f4cf788d" providerId="ADAL" clId="{E1A59ABD-DD5D-A640-BE9D-C62D85D1A0B6}" dt="2024-04-27T20:35:57.009" v="199" actId="26606"/>
          <ac:cxnSpMkLst>
            <pc:docMk/>
            <pc:sldMk cId="2546071816" sldId="258"/>
            <ac:cxnSpMk id="56" creationId="{B75EF027-68BE-425B-A594-5FA059519ACB}"/>
          </ac:cxnSpMkLst>
        </pc:cxnChg>
        <pc:cxnChg chg="add del">
          <ac:chgData name="Michael A. Zelaya" userId="5550e925-8179-4f5b-bfe3-1a64f4cf788d" providerId="ADAL" clId="{E1A59ABD-DD5D-A640-BE9D-C62D85D1A0B6}" dt="2024-04-27T20:36:02.654" v="201" actId="26606"/>
          <ac:cxnSpMkLst>
            <pc:docMk/>
            <pc:sldMk cId="2546071816" sldId="258"/>
            <ac:cxnSpMk id="58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27T20:36:02.654" v="201" actId="26606"/>
          <ac:cxnSpMkLst>
            <pc:docMk/>
            <pc:sldMk cId="2546071816" sldId="258"/>
            <ac:cxnSpMk id="59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27T20:36:02.654" v="201" actId="26606"/>
          <ac:cxnSpMkLst>
            <pc:docMk/>
            <pc:sldMk cId="2546071816" sldId="258"/>
            <ac:cxnSpMk id="60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27T20:36:02.654" v="201" actId="26606"/>
          <ac:cxnSpMkLst>
            <pc:docMk/>
            <pc:sldMk cId="2546071816" sldId="258"/>
            <ac:cxnSpMk id="62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27T20:36:02.654" v="201" actId="26606"/>
          <ac:cxnSpMkLst>
            <pc:docMk/>
            <pc:sldMk cId="2546071816" sldId="258"/>
            <ac:cxnSpMk id="63" creationId="{0A54810C-5CC0-45D3-BD8F-C4407F92F569}"/>
          </ac:cxnSpMkLst>
        </pc:cxnChg>
        <pc:cxnChg chg="add del">
          <ac:chgData name="Michael A. Zelaya" userId="5550e925-8179-4f5b-bfe3-1a64f4cf788d" providerId="ADAL" clId="{E1A59ABD-DD5D-A640-BE9D-C62D85D1A0B6}" dt="2024-04-27T20:36:02.654" v="201" actId="26606"/>
          <ac:cxnSpMkLst>
            <pc:docMk/>
            <pc:sldMk cId="2546071816" sldId="258"/>
            <ac:cxnSpMk id="64" creationId="{AE458AAC-F667-498F-A263-A8C7AB4FC960}"/>
          </ac:cxnSpMkLst>
        </pc:cxnChg>
        <pc:cxnChg chg="add">
          <ac:chgData name="Michael A. Zelaya" userId="5550e925-8179-4f5b-bfe3-1a64f4cf788d" providerId="ADAL" clId="{E1A59ABD-DD5D-A640-BE9D-C62D85D1A0B6}" dt="2024-04-27T20:36:02.672" v="202" actId="26606"/>
          <ac:cxnSpMkLst>
            <pc:docMk/>
            <pc:sldMk cId="2546071816" sldId="258"/>
            <ac:cxnSpMk id="66" creationId="{A240FCEE-B6E2-46D0-9BB0-F45F79545E9D}"/>
          </ac:cxnSpMkLst>
        </pc:cxnChg>
        <pc:cxnChg chg="add">
          <ac:chgData name="Michael A. Zelaya" userId="5550e925-8179-4f5b-bfe3-1a64f4cf788d" providerId="ADAL" clId="{E1A59ABD-DD5D-A640-BE9D-C62D85D1A0B6}" dt="2024-04-27T20:36:02.672" v="202" actId="26606"/>
          <ac:cxnSpMkLst>
            <pc:docMk/>
            <pc:sldMk cId="2546071816" sldId="258"/>
            <ac:cxnSpMk id="67" creationId="{3BD2FB83-3783-4477-80B5-DA5BF10BAF57}"/>
          </ac:cxnSpMkLst>
        </pc:cxnChg>
        <pc:cxnChg chg="add">
          <ac:chgData name="Michael A. Zelaya" userId="5550e925-8179-4f5b-bfe3-1a64f4cf788d" providerId="ADAL" clId="{E1A59ABD-DD5D-A640-BE9D-C62D85D1A0B6}" dt="2024-04-27T20:36:02.672" v="202" actId="26606"/>
          <ac:cxnSpMkLst>
            <pc:docMk/>
            <pc:sldMk cId="2546071816" sldId="258"/>
            <ac:cxnSpMk id="68" creationId="{E83EA203-71D5-49C0-9626-FFA8E46787B0}"/>
          </ac:cxnSpMkLst>
        </pc:cxnChg>
        <pc:cxnChg chg="add">
          <ac:chgData name="Michael A. Zelaya" userId="5550e925-8179-4f5b-bfe3-1a64f4cf788d" providerId="ADAL" clId="{E1A59ABD-DD5D-A640-BE9D-C62D85D1A0B6}" dt="2024-04-27T20:36:02.672" v="202" actId="26606"/>
          <ac:cxnSpMkLst>
            <pc:docMk/>
            <pc:sldMk cId="2546071816" sldId="258"/>
            <ac:cxnSpMk id="70" creationId="{BB0822C5-45F8-48C5-867F-0DE853868476}"/>
          </ac:cxnSpMkLst>
        </pc:cxnChg>
        <pc:cxnChg chg="add">
          <ac:chgData name="Michael A. Zelaya" userId="5550e925-8179-4f5b-bfe3-1a64f4cf788d" providerId="ADAL" clId="{E1A59ABD-DD5D-A640-BE9D-C62D85D1A0B6}" dt="2024-04-27T20:36:02.672" v="202" actId="26606"/>
          <ac:cxnSpMkLst>
            <pc:docMk/>
            <pc:sldMk cId="2546071816" sldId="258"/>
            <ac:cxnSpMk id="71" creationId="{A91E38C7-3164-416B-A453-D3B6F612D325}"/>
          </ac:cxnSpMkLst>
        </pc:cxnChg>
        <pc:cxnChg chg="add">
          <ac:chgData name="Michael A. Zelaya" userId="5550e925-8179-4f5b-bfe3-1a64f4cf788d" providerId="ADAL" clId="{E1A59ABD-DD5D-A640-BE9D-C62D85D1A0B6}" dt="2024-04-27T20:36:02.672" v="202" actId="26606"/>
          <ac:cxnSpMkLst>
            <pc:docMk/>
            <pc:sldMk cId="2546071816" sldId="258"/>
            <ac:cxnSpMk id="72" creationId="{EC3B131B-2BD8-4155-8C64-85668842E2EA}"/>
          </ac:cxnSpMkLst>
        </pc:cxnChg>
      </pc:sldChg>
      <pc:sldChg chg="addSp delSp modSp mod setBg">
        <pc:chgData name="Michael A. Zelaya" userId="5550e925-8179-4f5b-bfe3-1a64f4cf788d" providerId="ADAL" clId="{E1A59ABD-DD5D-A640-BE9D-C62D85D1A0B6}" dt="2024-04-30T16:50:41.758" v="1049" actId="26606"/>
        <pc:sldMkLst>
          <pc:docMk/>
          <pc:sldMk cId="1299438857" sldId="259"/>
        </pc:sldMkLst>
        <pc:spChg chg="mod">
          <ac:chgData name="Michael A. Zelaya" userId="5550e925-8179-4f5b-bfe3-1a64f4cf788d" providerId="ADAL" clId="{E1A59ABD-DD5D-A640-BE9D-C62D85D1A0B6}" dt="2024-04-27T21:29:23.532" v="538" actId="26606"/>
          <ac:spMkLst>
            <pc:docMk/>
            <pc:sldMk cId="1299438857" sldId="259"/>
            <ac:spMk id="2" creationId="{A443DC25-DF08-6B0D-A48A-8BD81D4AD112}"/>
          </ac:spMkLst>
        </pc:spChg>
        <pc:spChg chg="mod ord">
          <ac:chgData name="Michael A. Zelaya" userId="5550e925-8179-4f5b-bfe3-1a64f4cf788d" providerId="ADAL" clId="{E1A59ABD-DD5D-A640-BE9D-C62D85D1A0B6}" dt="2024-04-30T16:50:41.758" v="1049" actId="26606"/>
          <ac:spMkLst>
            <pc:docMk/>
            <pc:sldMk cId="1299438857" sldId="259"/>
            <ac:spMk id="3" creationId="{B7EFAD86-9B4B-AD0C-8F3F-46178F793263}"/>
          </ac:spMkLst>
        </pc:spChg>
        <pc:spChg chg="add del">
          <ac:chgData name="Michael A. Zelaya" userId="5550e925-8179-4f5b-bfe3-1a64f4cf788d" providerId="ADAL" clId="{E1A59ABD-DD5D-A640-BE9D-C62D85D1A0B6}" dt="2024-04-27T21:29:23.532" v="538" actId="26606"/>
          <ac:spMkLst>
            <pc:docMk/>
            <pc:sldMk cId="1299438857" sldId="259"/>
            <ac:spMk id="10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6:50:41.758" v="1049" actId="26606"/>
          <ac:spMkLst>
            <pc:docMk/>
            <pc:sldMk cId="1299438857" sldId="259"/>
            <ac:spMk id="21" creationId="{EBAF395E-7D52-496C-ACDD-468AEC1ADF0A}"/>
          </ac:spMkLst>
        </pc:spChg>
        <pc:spChg chg="add">
          <ac:chgData name="Michael A. Zelaya" userId="5550e925-8179-4f5b-bfe3-1a64f4cf788d" providerId="ADAL" clId="{E1A59ABD-DD5D-A640-BE9D-C62D85D1A0B6}" dt="2024-04-30T16:50:41.758" v="1049" actId="26606"/>
          <ac:spMkLst>
            <pc:docMk/>
            <pc:sldMk cId="1299438857" sldId="259"/>
            <ac:spMk id="34" creationId="{EBAF395E-7D52-496C-ACDD-468AEC1ADF0A}"/>
          </ac:spMkLst>
        </pc:spChg>
        <pc:picChg chg="add mod">
          <ac:chgData name="Michael A. Zelaya" userId="5550e925-8179-4f5b-bfe3-1a64f4cf788d" providerId="ADAL" clId="{E1A59ABD-DD5D-A640-BE9D-C62D85D1A0B6}" dt="2024-04-30T16:50:33.276" v="1048"/>
          <ac:picMkLst>
            <pc:docMk/>
            <pc:sldMk cId="1299438857" sldId="259"/>
            <ac:picMk id="4" creationId="{E7F4B12B-F2EC-8C70-C1CB-45266349050A}"/>
          </ac:picMkLst>
        </pc:picChg>
        <pc:picChg chg="add del mod">
          <ac:chgData name="Michael A. Zelaya" userId="5550e925-8179-4f5b-bfe3-1a64f4cf788d" providerId="ADAL" clId="{E1A59ABD-DD5D-A640-BE9D-C62D85D1A0B6}" dt="2024-04-30T16:50:32.573" v="1047" actId="478"/>
          <ac:picMkLst>
            <pc:docMk/>
            <pc:sldMk cId="1299438857" sldId="259"/>
            <ac:picMk id="5" creationId="{EFA8C26D-D535-2A8A-35A6-FEA036DE806C}"/>
          </ac:picMkLst>
        </pc:picChg>
        <pc:cxnChg chg="add del">
          <ac:chgData name="Michael A. Zelaya" userId="5550e925-8179-4f5b-bfe3-1a64f4cf788d" providerId="ADAL" clId="{E1A59ABD-DD5D-A640-BE9D-C62D85D1A0B6}" dt="2024-04-27T21:29:23.532" v="538" actId="26606"/>
          <ac:cxnSpMkLst>
            <pc:docMk/>
            <pc:sldMk cId="1299438857" sldId="259"/>
            <ac:cxnSpMk id="12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27T21:29:23.532" v="538" actId="26606"/>
          <ac:cxnSpMkLst>
            <pc:docMk/>
            <pc:sldMk cId="1299438857" sldId="259"/>
            <ac:cxnSpMk id="14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27T21:29:23.532" v="538" actId="26606"/>
          <ac:cxnSpMkLst>
            <pc:docMk/>
            <pc:sldMk cId="1299438857" sldId="259"/>
            <ac:cxnSpMk id="16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23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25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27" creationId="{B60E2184-5CB3-4E83-A25F-90871164B0FC}"/>
          </ac:cxnSpMkLst>
        </pc:cxnChg>
        <pc:cxnChg chg="add del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29" creationId="{C58D2D3E-B980-4D6F-BBFB-DF7A3A947292}"/>
          </ac:cxnSpMkLst>
        </pc:cxnChg>
        <pc:cxnChg chg="add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36" creationId="{56BAADB1-054E-4A82-8D07-643BD1F433EF}"/>
          </ac:cxnSpMkLst>
        </pc:cxnChg>
        <pc:cxnChg chg="add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38" creationId="{B3121654-FB13-441C-AB60-76710D9170C9}"/>
          </ac:cxnSpMkLst>
        </pc:cxnChg>
        <pc:cxnChg chg="add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40" creationId="{B60E2184-5CB3-4E83-A25F-90871164B0FC}"/>
          </ac:cxnSpMkLst>
        </pc:cxnChg>
        <pc:cxnChg chg="add">
          <ac:chgData name="Michael A. Zelaya" userId="5550e925-8179-4f5b-bfe3-1a64f4cf788d" providerId="ADAL" clId="{E1A59ABD-DD5D-A640-BE9D-C62D85D1A0B6}" dt="2024-04-30T16:50:41.758" v="1049" actId="26606"/>
          <ac:cxnSpMkLst>
            <pc:docMk/>
            <pc:sldMk cId="1299438857" sldId="259"/>
            <ac:cxnSpMk id="42" creationId="{C58D2D3E-B980-4D6F-BBFB-DF7A3A947292}"/>
          </ac:cxnSpMkLst>
        </pc:cxnChg>
      </pc:sldChg>
      <pc:sldChg chg="addSp delSp modSp mod setBg">
        <pc:chgData name="Michael A. Zelaya" userId="5550e925-8179-4f5b-bfe3-1a64f4cf788d" providerId="ADAL" clId="{E1A59ABD-DD5D-A640-BE9D-C62D85D1A0B6}" dt="2024-04-30T20:29:46.266" v="2480" actId="20577"/>
        <pc:sldMkLst>
          <pc:docMk/>
          <pc:sldMk cId="1572387123" sldId="260"/>
        </pc:sldMkLst>
        <pc:spChg chg="mod">
          <ac:chgData name="Michael A. Zelaya" userId="5550e925-8179-4f5b-bfe3-1a64f4cf788d" providerId="ADAL" clId="{E1A59ABD-DD5D-A640-BE9D-C62D85D1A0B6}" dt="2024-04-30T16:51:34.234" v="1054" actId="26606"/>
          <ac:spMkLst>
            <pc:docMk/>
            <pc:sldMk cId="1572387123" sldId="260"/>
            <ac:spMk id="2" creationId="{F50BF288-9CDD-18FA-2634-7E4BFE1A0683}"/>
          </ac:spMkLst>
        </pc:spChg>
        <pc:spChg chg="mod ord">
          <ac:chgData name="Michael A. Zelaya" userId="5550e925-8179-4f5b-bfe3-1a64f4cf788d" providerId="ADAL" clId="{E1A59ABD-DD5D-A640-BE9D-C62D85D1A0B6}" dt="2024-04-30T20:29:46.266" v="2480" actId="20577"/>
          <ac:spMkLst>
            <pc:docMk/>
            <pc:sldMk cId="1572387123" sldId="260"/>
            <ac:spMk id="3" creationId="{777055AC-5F2E-FAE6-6F01-B80B829636A4}"/>
          </ac:spMkLst>
        </pc:spChg>
        <pc:spChg chg="add del">
          <ac:chgData name="Michael A. Zelaya" userId="5550e925-8179-4f5b-bfe3-1a64f4cf788d" providerId="ADAL" clId="{E1A59ABD-DD5D-A640-BE9D-C62D85D1A0B6}" dt="2024-04-30T16:51:34.234" v="1054" actId="26606"/>
          <ac:spMkLst>
            <pc:docMk/>
            <pc:sldMk cId="1572387123" sldId="260"/>
            <ac:spMk id="1031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6:51:32.091" v="1052" actId="26606"/>
          <ac:spMkLst>
            <pc:docMk/>
            <pc:sldMk cId="1572387123" sldId="260"/>
            <ac:spMk id="1044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6:51:34.234" v="1054" actId="26606"/>
          <ac:spMkLst>
            <pc:docMk/>
            <pc:sldMk cId="1572387123" sldId="260"/>
            <ac:spMk id="1054" creationId="{5D28D120-1389-4B3F-BECB-0949DCCAC752}"/>
          </ac:spMkLst>
        </pc:spChg>
        <pc:picChg chg="add mod">
          <ac:chgData name="Michael A. Zelaya" userId="5550e925-8179-4f5b-bfe3-1a64f4cf788d" providerId="ADAL" clId="{E1A59ABD-DD5D-A640-BE9D-C62D85D1A0B6}" dt="2024-04-30T16:51:34.234" v="1054" actId="26606"/>
          <ac:picMkLst>
            <pc:docMk/>
            <pc:sldMk cId="1572387123" sldId="260"/>
            <ac:picMk id="4" creationId="{1AE06587-3D63-2BF7-3CE1-3D887129BEA3}"/>
          </ac:picMkLst>
        </pc:picChg>
        <pc:picChg chg="add del mod">
          <ac:chgData name="Michael A. Zelaya" userId="5550e925-8179-4f5b-bfe3-1a64f4cf788d" providerId="ADAL" clId="{E1A59ABD-DD5D-A640-BE9D-C62D85D1A0B6}" dt="2024-04-30T16:50:57.230" v="1050" actId="478"/>
          <ac:picMkLst>
            <pc:docMk/>
            <pc:sldMk cId="1572387123" sldId="260"/>
            <ac:picMk id="1026" creationId="{ADF2DE48-B793-75A8-F1FD-C026E660EA39}"/>
          </ac:picMkLst>
        </pc:pic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33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35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37" creationId="{B60E2184-5CB3-4E83-A25F-90871164B0FC}"/>
          </ac:cxnSpMkLst>
        </pc:cxn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39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6:51:32.091" v="1052" actId="26606"/>
          <ac:cxnSpMkLst>
            <pc:docMk/>
            <pc:sldMk cId="1572387123" sldId="260"/>
            <ac:cxnSpMk id="1046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6:51:32.091" v="1052" actId="26606"/>
          <ac:cxnSpMkLst>
            <pc:docMk/>
            <pc:sldMk cId="1572387123" sldId="260"/>
            <ac:cxnSpMk id="1048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6:51:32.091" v="1052" actId="26606"/>
          <ac:cxnSpMkLst>
            <pc:docMk/>
            <pc:sldMk cId="1572387123" sldId="260"/>
            <ac:cxnSpMk id="1050" creationId="{B60E2184-5CB3-4E83-A25F-90871164B0FC}"/>
          </ac:cxnSpMkLst>
        </pc:cxnChg>
        <pc:cxnChg chg="add del">
          <ac:chgData name="Michael A. Zelaya" userId="5550e925-8179-4f5b-bfe3-1a64f4cf788d" providerId="ADAL" clId="{E1A59ABD-DD5D-A640-BE9D-C62D85D1A0B6}" dt="2024-04-30T16:51:32.091" v="1052" actId="26606"/>
          <ac:cxnSpMkLst>
            <pc:docMk/>
            <pc:sldMk cId="1572387123" sldId="260"/>
            <ac:cxnSpMk id="1052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55" creationId="{D927055D-9ECF-487E-91DD-FFA84AB92DB8}"/>
          </ac:cxnSpMkLst>
        </pc:cxn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56" creationId="{F0DC1883-8AF7-483D-9074-3C6D8AF57596}"/>
          </ac:cxnSpMkLst>
        </pc:cxnChg>
        <pc:cxnChg chg="add del">
          <ac:chgData name="Michael A. Zelaya" userId="5550e925-8179-4f5b-bfe3-1a64f4cf788d" providerId="ADAL" clId="{E1A59ABD-DD5D-A640-BE9D-C62D85D1A0B6}" dt="2024-04-30T16:51:34.234" v="1054" actId="26606"/>
          <ac:cxnSpMkLst>
            <pc:docMk/>
            <pc:sldMk cId="1572387123" sldId="260"/>
            <ac:cxnSpMk id="1057" creationId="{1CF89D75-E5AC-4C45-9D87-228849A4C7A5}"/>
          </ac:cxnSpMkLst>
        </pc:cxnChg>
      </pc:sldChg>
      <pc:sldChg chg="addSp delSp modSp mod setBg">
        <pc:chgData name="Michael A. Zelaya" userId="5550e925-8179-4f5b-bfe3-1a64f4cf788d" providerId="ADAL" clId="{E1A59ABD-DD5D-A640-BE9D-C62D85D1A0B6}" dt="2024-04-30T20:32:25.627" v="2506" actId="20577"/>
        <pc:sldMkLst>
          <pc:docMk/>
          <pc:sldMk cId="3094663992" sldId="261"/>
        </pc:sldMkLst>
        <pc:spChg chg="mod">
          <ac:chgData name="Michael A. Zelaya" userId="5550e925-8179-4f5b-bfe3-1a64f4cf788d" providerId="ADAL" clId="{E1A59ABD-DD5D-A640-BE9D-C62D85D1A0B6}" dt="2024-04-30T17:23:46.117" v="1285" actId="27107"/>
          <ac:spMkLst>
            <pc:docMk/>
            <pc:sldMk cId="3094663992" sldId="261"/>
            <ac:spMk id="2" creationId="{338A8791-F39F-B282-3F2C-0861D14BF237}"/>
          </ac:spMkLst>
        </pc:spChg>
        <pc:spChg chg="del mod">
          <ac:chgData name="Michael A. Zelaya" userId="5550e925-8179-4f5b-bfe3-1a64f4cf788d" providerId="ADAL" clId="{E1A59ABD-DD5D-A640-BE9D-C62D85D1A0B6}" dt="2024-04-27T21:45:47.398" v="1022" actId="26606"/>
          <ac:spMkLst>
            <pc:docMk/>
            <pc:sldMk cId="3094663992" sldId="261"/>
            <ac:spMk id="3" creationId="{AF907EE8-733B-46A1-0B95-B5169E3F36A7}"/>
          </ac:spMkLst>
        </pc:spChg>
        <pc:spChg chg="add del">
          <ac:chgData name="Michael A. Zelaya" userId="5550e925-8179-4f5b-bfe3-1a64f4cf788d" providerId="ADAL" clId="{E1A59ABD-DD5D-A640-BE9D-C62D85D1A0B6}" dt="2024-04-27T21:46:29.703" v="1025" actId="26606"/>
          <ac:spMkLst>
            <pc:docMk/>
            <pc:sldMk cId="3094663992" sldId="261"/>
            <ac:spMk id="9" creationId="{9F0B1846-6CE5-47AE-B0D0-7202A39CEF64}"/>
          </ac:spMkLst>
        </pc:spChg>
        <pc:spChg chg="add">
          <ac:chgData name="Michael A. Zelaya" userId="5550e925-8179-4f5b-bfe3-1a64f4cf788d" providerId="ADAL" clId="{E1A59ABD-DD5D-A640-BE9D-C62D85D1A0B6}" dt="2024-04-27T21:46:29.703" v="1025" actId="26606"/>
          <ac:spMkLst>
            <pc:docMk/>
            <pc:sldMk cId="3094663992" sldId="261"/>
            <ac:spMk id="20" creationId="{9F0B1846-6CE5-47AE-B0D0-7202A39CEF64}"/>
          </ac:spMkLst>
        </pc:spChg>
        <pc:graphicFrameChg chg="add mod modGraphic">
          <ac:chgData name="Michael A. Zelaya" userId="5550e925-8179-4f5b-bfe3-1a64f4cf788d" providerId="ADAL" clId="{E1A59ABD-DD5D-A640-BE9D-C62D85D1A0B6}" dt="2024-04-30T20:32:25.627" v="2506" actId="20577"/>
          <ac:graphicFrameMkLst>
            <pc:docMk/>
            <pc:sldMk cId="3094663992" sldId="261"/>
            <ac:graphicFrameMk id="5" creationId="{199EBF58-2EB2-02B8-BEF9-4E8944DD2E08}"/>
          </ac:graphicFrameMkLst>
        </pc:graphicFrameChg>
        <pc:cxnChg chg="add del">
          <ac:chgData name="Michael A. Zelaya" userId="5550e925-8179-4f5b-bfe3-1a64f4cf788d" providerId="ADAL" clId="{E1A59ABD-DD5D-A640-BE9D-C62D85D1A0B6}" dt="2024-04-27T21:46:29.703" v="1025" actId="26606"/>
          <ac:cxnSpMkLst>
            <pc:docMk/>
            <pc:sldMk cId="3094663992" sldId="261"/>
            <ac:cxnSpMk id="11" creationId="{4B706659-8817-44F5-87F5-B7804F1CBE94}"/>
          </ac:cxnSpMkLst>
        </pc:cxnChg>
        <pc:cxnChg chg="add del">
          <ac:chgData name="Michael A. Zelaya" userId="5550e925-8179-4f5b-bfe3-1a64f4cf788d" providerId="ADAL" clId="{E1A59ABD-DD5D-A640-BE9D-C62D85D1A0B6}" dt="2024-04-27T21:46:29.703" v="1025" actId="26606"/>
          <ac:cxnSpMkLst>
            <pc:docMk/>
            <pc:sldMk cId="3094663992" sldId="261"/>
            <ac:cxnSpMk id="13" creationId="{CE7E0E66-59D6-4A3A-B1A2-84B907843286}"/>
          </ac:cxnSpMkLst>
        </pc:cxnChg>
        <pc:cxnChg chg="add del">
          <ac:chgData name="Michael A. Zelaya" userId="5550e925-8179-4f5b-bfe3-1a64f4cf788d" providerId="ADAL" clId="{E1A59ABD-DD5D-A640-BE9D-C62D85D1A0B6}" dt="2024-04-27T21:46:29.703" v="1025" actId="26606"/>
          <ac:cxnSpMkLst>
            <pc:docMk/>
            <pc:sldMk cId="3094663992" sldId="261"/>
            <ac:cxnSpMk id="15" creationId="{C64F6F91-27E3-4BF5-9BD7-E5923D27CC56}"/>
          </ac:cxnSpMkLst>
        </pc:cxnChg>
        <pc:cxnChg chg="add">
          <ac:chgData name="Michael A. Zelaya" userId="5550e925-8179-4f5b-bfe3-1a64f4cf788d" providerId="ADAL" clId="{E1A59ABD-DD5D-A640-BE9D-C62D85D1A0B6}" dt="2024-04-27T21:46:29.703" v="1025" actId="26606"/>
          <ac:cxnSpMkLst>
            <pc:docMk/>
            <pc:sldMk cId="3094663992" sldId="261"/>
            <ac:cxnSpMk id="22" creationId="{4B706659-8817-44F5-87F5-B7804F1CBE94}"/>
          </ac:cxnSpMkLst>
        </pc:cxnChg>
        <pc:cxnChg chg="add">
          <ac:chgData name="Michael A. Zelaya" userId="5550e925-8179-4f5b-bfe3-1a64f4cf788d" providerId="ADAL" clId="{E1A59ABD-DD5D-A640-BE9D-C62D85D1A0B6}" dt="2024-04-27T21:46:29.703" v="1025" actId="26606"/>
          <ac:cxnSpMkLst>
            <pc:docMk/>
            <pc:sldMk cId="3094663992" sldId="261"/>
            <ac:cxnSpMk id="24" creationId="{CE7E0E66-59D6-4A3A-B1A2-84B907843286}"/>
          </ac:cxnSpMkLst>
        </pc:cxnChg>
        <pc:cxnChg chg="add">
          <ac:chgData name="Michael A. Zelaya" userId="5550e925-8179-4f5b-bfe3-1a64f4cf788d" providerId="ADAL" clId="{E1A59ABD-DD5D-A640-BE9D-C62D85D1A0B6}" dt="2024-04-27T21:46:29.703" v="1025" actId="26606"/>
          <ac:cxnSpMkLst>
            <pc:docMk/>
            <pc:sldMk cId="3094663992" sldId="261"/>
            <ac:cxnSpMk id="26" creationId="{C64F6F91-27E3-4BF5-9BD7-E5923D27CC56}"/>
          </ac:cxnSpMkLst>
        </pc:cxnChg>
      </pc:sldChg>
      <pc:sldChg chg="addSp delSp modSp mod setBg">
        <pc:chgData name="Michael A. Zelaya" userId="5550e925-8179-4f5b-bfe3-1a64f4cf788d" providerId="ADAL" clId="{E1A59ABD-DD5D-A640-BE9D-C62D85D1A0B6}" dt="2024-04-30T20:35:49.776" v="2577" actId="20577"/>
        <pc:sldMkLst>
          <pc:docMk/>
          <pc:sldMk cId="1641026089" sldId="262"/>
        </pc:sldMkLst>
        <pc:spChg chg="mod">
          <ac:chgData name="Michael A. Zelaya" userId="5550e925-8179-4f5b-bfe3-1a64f4cf788d" providerId="ADAL" clId="{E1A59ABD-DD5D-A640-BE9D-C62D85D1A0B6}" dt="2024-04-30T17:38:31.252" v="1421" actId="26606"/>
          <ac:spMkLst>
            <pc:docMk/>
            <pc:sldMk cId="1641026089" sldId="262"/>
            <ac:spMk id="2" creationId="{3DCEC184-FB34-7A5E-0200-02E16D7BA417}"/>
          </ac:spMkLst>
        </pc:spChg>
        <pc:spChg chg="mod">
          <ac:chgData name="Michael A. Zelaya" userId="5550e925-8179-4f5b-bfe3-1a64f4cf788d" providerId="ADAL" clId="{E1A59ABD-DD5D-A640-BE9D-C62D85D1A0B6}" dt="2024-04-30T20:35:49.776" v="2577" actId="20577"/>
          <ac:spMkLst>
            <pc:docMk/>
            <pc:sldMk cId="1641026089" sldId="262"/>
            <ac:spMk id="3" creationId="{FF4EA3FB-4542-5EF3-E4C6-D12E53D70C51}"/>
          </ac:spMkLst>
        </pc:spChg>
        <pc:spChg chg="add del">
          <ac:chgData name="Michael A. Zelaya" userId="5550e925-8179-4f5b-bfe3-1a64f4cf788d" providerId="ADAL" clId="{E1A59ABD-DD5D-A640-BE9D-C62D85D1A0B6}" dt="2024-04-30T17:40:03.525" v="1423" actId="26606"/>
          <ac:spMkLst>
            <pc:docMk/>
            <pc:sldMk cId="1641026089" sldId="262"/>
            <ac:spMk id="1031" creationId="{EBAF395E-7D52-496C-ACDD-468AEC1ADF0A}"/>
          </ac:spMkLst>
        </pc:spChg>
        <pc:spChg chg="add">
          <ac:chgData name="Michael A. Zelaya" userId="5550e925-8179-4f5b-bfe3-1a64f4cf788d" providerId="ADAL" clId="{E1A59ABD-DD5D-A640-BE9D-C62D85D1A0B6}" dt="2024-04-30T17:40:03.525" v="1423" actId="26606"/>
          <ac:spMkLst>
            <pc:docMk/>
            <pc:sldMk cId="1641026089" sldId="262"/>
            <ac:spMk id="1042" creationId="{EBAF395E-7D52-496C-ACDD-468AEC1ADF0A}"/>
          </ac:spMkLst>
        </pc:spChg>
        <pc:picChg chg="add mod">
          <ac:chgData name="Michael A. Zelaya" userId="5550e925-8179-4f5b-bfe3-1a64f4cf788d" providerId="ADAL" clId="{E1A59ABD-DD5D-A640-BE9D-C62D85D1A0B6}" dt="2024-04-30T17:38:31.252" v="1421" actId="26606"/>
          <ac:picMkLst>
            <pc:docMk/>
            <pc:sldMk cId="1641026089" sldId="262"/>
            <ac:picMk id="1026" creationId="{214DE250-CB88-A04B-B722-00382041CCCB}"/>
          </ac:picMkLst>
        </pc:picChg>
        <pc:cxnChg chg="add del">
          <ac:chgData name="Michael A. Zelaya" userId="5550e925-8179-4f5b-bfe3-1a64f4cf788d" providerId="ADAL" clId="{E1A59ABD-DD5D-A640-BE9D-C62D85D1A0B6}" dt="2024-04-30T17:40:03.525" v="1423" actId="26606"/>
          <ac:cxnSpMkLst>
            <pc:docMk/>
            <pc:sldMk cId="1641026089" sldId="262"/>
            <ac:cxnSpMk id="1033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7:40:03.525" v="1423" actId="26606"/>
          <ac:cxnSpMkLst>
            <pc:docMk/>
            <pc:sldMk cId="1641026089" sldId="262"/>
            <ac:cxnSpMk id="1035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7:40:03.525" v="1423" actId="26606"/>
          <ac:cxnSpMkLst>
            <pc:docMk/>
            <pc:sldMk cId="1641026089" sldId="262"/>
            <ac:cxnSpMk id="1037" creationId="{C58D2D3E-B980-4D6F-BBFB-DF7A3A947292}"/>
          </ac:cxnSpMkLst>
        </pc:cxnChg>
        <pc:cxnChg chg="add">
          <ac:chgData name="Michael A. Zelaya" userId="5550e925-8179-4f5b-bfe3-1a64f4cf788d" providerId="ADAL" clId="{E1A59ABD-DD5D-A640-BE9D-C62D85D1A0B6}" dt="2024-04-30T17:40:03.525" v="1423" actId="26606"/>
          <ac:cxnSpMkLst>
            <pc:docMk/>
            <pc:sldMk cId="1641026089" sldId="262"/>
            <ac:cxnSpMk id="1044" creationId="{56BAADB1-054E-4A82-8D07-643BD1F433EF}"/>
          </ac:cxnSpMkLst>
        </pc:cxnChg>
        <pc:cxnChg chg="add">
          <ac:chgData name="Michael A. Zelaya" userId="5550e925-8179-4f5b-bfe3-1a64f4cf788d" providerId="ADAL" clId="{E1A59ABD-DD5D-A640-BE9D-C62D85D1A0B6}" dt="2024-04-30T17:40:03.525" v="1423" actId="26606"/>
          <ac:cxnSpMkLst>
            <pc:docMk/>
            <pc:sldMk cId="1641026089" sldId="262"/>
            <ac:cxnSpMk id="1046" creationId="{B3121654-FB13-441C-AB60-76710D9170C9}"/>
          </ac:cxnSpMkLst>
        </pc:cxnChg>
        <pc:cxnChg chg="add">
          <ac:chgData name="Michael A. Zelaya" userId="5550e925-8179-4f5b-bfe3-1a64f4cf788d" providerId="ADAL" clId="{E1A59ABD-DD5D-A640-BE9D-C62D85D1A0B6}" dt="2024-04-30T17:40:03.525" v="1423" actId="26606"/>
          <ac:cxnSpMkLst>
            <pc:docMk/>
            <pc:sldMk cId="1641026089" sldId="262"/>
            <ac:cxnSpMk id="1048" creationId="{C58D2D3E-B980-4D6F-BBFB-DF7A3A947292}"/>
          </ac:cxnSpMkLst>
        </pc:cxnChg>
      </pc:sldChg>
      <pc:sldChg chg="addSp delSp modSp mod setBg">
        <pc:chgData name="Michael A. Zelaya" userId="5550e925-8179-4f5b-bfe3-1a64f4cf788d" providerId="ADAL" clId="{E1A59ABD-DD5D-A640-BE9D-C62D85D1A0B6}" dt="2024-04-30T20:37:10.355" v="2580" actId="20577"/>
        <pc:sldMkLst>
          <pc:docMk/>
          <pc:sldMk cId="3703581663" sldId="263"/>
        </pc:sldMkLst>
        <pc:spChg chg="mod">
          <ac:chgData name="Michael A. Zelaya" userId="5550e925-8179-4f5b-bfe3-1a64f4cf788d" providerId="ADAL" clId="{E1A59ABD-DD5D-A640-BE9D-C62D85D1A0B6}" dt="2024-04-30T18:21:31.377" v="1758" actId="26606"/>
          <ac:spMkLst>
            <pc:docMk/>
            <pc:sldMk cId="3703581663" sldId="263"/>
            <ac:spMk id="2" creationId="{C8A650D4-0304-766E-2599-14C65382C8F4}"/>
          </ac:spMkLst>
        </pc:spChg>
        <pc:spChg chg="mod ord">
          <ac:chgData name="Michael A. Zelaya" userId="5550e925-8179-4f5b-bfe3-1a64f4cf788d" providerId="ADAL" clId="{E1A59ABD-DD5D-A640-BE9D-C62D85D1A0B6}" dt="2024-04-30T20:37:10.355" v="2580" actId="20577"/>
          <ac:spMkLst>
            <pc:docMk/>
            <pc:sldMk cId="3703581663" sldId="263"/>
            <ac:spMk id="3" creationId="{0E895BD7-6B97-D5EC-6AD4-CD2E25BBB39B}"/>
          </ac:spMkLst>
        </pc:spChg>
        <pc:spChg chg="add del">
          <ac:chgData name="Michael A. Zelaya" userId="5550e925-8179-4f5b-bfe3-1a64f4cf788d" providerId="ADAL" clId="{E1A59ABD-DD5D-A640-BE9D-C62D85D1A0B6}" dt="2024-04-30T18:21:31.377" v="1758" actId="26606"/>
          <ac:spMkLst>
            <pc:docMk/>
            <pc:sldMk cId="3703581663" sldId="263"/>
            <ac:spMk id="2055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8:21:12.969" v="1747" actId="26606"/>
          <ac:spMkLst>
            <pc:docMk/>
            <pc:sldMk cId="3703581663" sldId="263"/>
            <ac:spMk id="2068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8:21:17.960" v="1749" actId="26606"/>
          <ac:spMkLst>
            <pc:docMk/>
            <pc:sldMk cId="3703581663" sldId="263"/>
            <ac:spMk id="2078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8:21:18.888" v="1751" actId="26606"/>
          <ac:spMkLst>
            <pc:docMk/>
            <pc:sldMk cId="3703581663" sldId="263"/>
            <ac:spMk id="2083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8:21:24.335" v="1753" actId="26606"/>
          <ac:spMkLst>
            <pc:docMk/>
            <pc:sldMk cId="3703581663" sldId="263"/>
            <ac:spMk id="2088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8:21:29.886" v="1755" actId="26606"/>
          <ac:spMkLst>
            <pc:docMk/>
            <pc:sldMk cId="3703581663" sldId="263"/>
            <ac:spMk id="2093" creationId="{EBAF395E-7D52-496C-ACDD-468AEC1ADF0A}"/>
          </ac:spMkLst>
        </pc:spChg>
        <pc:spChg chg="add del">
          <ac:chgData name="Michael A. Zelaya" userId="5550e925-8179-4f5b-bfe3-1a64f4cf788d" providerId="ADAL" clId="{E1A59ABD-DD5D-A640-BE9D-C62D85D1A0B6}" dt="2024-04-30T18:21:31.366" v="1757" actId="26606"/>
          <ac:spMkLst>
            <pc:docMk/>
            <pc:sldMk cId="3703581663" sldId="263"/>
            <ac:spMk id="2098" creationId="{EBAF395E-7D52-496C-ACDD-468AEC1ADF0A}"/>
          </ac:spMkLst>
        </pc:spChg>
        <pc:spChg chg="add">
          <ac:chgData name="Michael A. Zelaya" userId="5550e925-8179-4f5b-bfe3-1a64f4cf788d" providerId="ADAL" clId="{E1A59ABD-DD5D-A640-BE9D-C62D85D1A0B6}" dt="2024-04-30T18:21:31.377" v="1758" actId="26606"/>
          <ac:spMkLst>
            <pc:docMk/>
            <pc:sldMk cId="3703581663" sldId="263"/>
            <ac:spMk id="2103" creationId="{EBAF395E-7D52-496C-ACDD-468AEC1ADF0A}"/>
          </ac:spMkLst>
        </pc:spChg>
        <pc:picChg chg="add mod ord">
          <ac:chgData name="Michael A. Zelaya" userId="5550e925-8179-4f5b-bfe3-1a64f4cf788d" providerId="ADAL" clId="{E1A59ABD-DD5D-A640-BE9D-C62D85D1A0B6}" dt="2024-04-30T18:21:31.377" v="1758" actId="26606"/>
          <ac:picMkLst>
            <pc:docMk/>
            <pc:sldMk cId="3703581663" sldId="263"/>
            <ac:picMk id="2050" creationId="{AE43B1B6-9D99-CD0D-3114-B2F466994F8C}"/>
          </ac:picMkLst>
        </pc:picChg>
        <pc:cxnChg chg="add del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057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059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061" creationId="{B60E2184-5CB3-4E83-A25F-90871164B0FC}"/>
          </ac:cxnSpMkLst>
        </pc:cxnChg>
        <pc:cxnChg chg="add del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063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8:21:12.969" v="1747" actId="26606"/>
          <ac:cxnSpMkLst>
            <pc:docMk/>
            <pc:sldMk cId="3703581663" sldId="263"/>
            <ac:cxnSpMk id="2070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12.969" v="1747" actId="26606"/>
          <ac:cxnSpMkLst>
            <pc:docMk/>
            <pc:sldMk cId="3703581663" sldId="263"/>
            <ac:cxnSpMk id="2072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12.969" v="1747" actId="26606"/>
          <ac:cxnSpMkLst>
            <pc:docMk/>
            <pc:sldMk cId="3703581663" sldId="263"/>
            <ac:cxnSpMk id="2074" creationId="{B60E2184-5CB3-4E83-A25F-90871164B0FC}"/>
          </ac:cxnSpMkLst>
        </pc:cxnChg>
        <pc:cxnChg chg="add del">
          <ac:chgData name="Michael A. Zelaya" userId="5550e925-8179-4f5b-bfe3-1a64f4cf788d" providerId="ADAL" clId="{E1A59ABD-DD5D-A640-BE9D-C62D85D1A0B6}" dt="2024-04-30T18:21:12.969" v="1747" actId="26606"/>
          <ac:cxnSpMkLst>
            <pc:docMk/>
            <pc:sldMk cId="3703581663" sldId="263"/>
            <ac:cxnSpMk id="2076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8:21:17.960" v="1749" actId="26606"/>
          <ac:cxnSpMkLst>
            <pc:docMk/>
            <pc:sldMk cId="3703581663" sldId="263"/>
            <ac:cxnSpMk id="2079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17.960" v="1749" actId="26606"/>
          <ac:cxnSpMkLst>
            <pc:docMk/>
            <pc:sldMk cId="3703581663" sldId="263"/>
            <ac:cxnSpMk id="2080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17.960" v="1749" actId="26606"/>
          <ac:cxnSpMkLst>
            <pc:docMk/>
            <pc:sldMk cId="3703581663" sldId="263"/>
            <ac:cxnSpMk id="2081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8:21:18.888" v="1751" actId="26606"/>
          <ac:cxnSpMkLst>
            <pc:docMk/>
            <pc:sldMk cId="3703581663" sldId="263"/>
            <ac:cxnSpMk id="2084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18.888" v="1751" actId="26606"/>
          <ac:cxnSpMkLst>
            <pc:docMk/>
            <pc:sldMk cId="3703581663" sldId="263"/>
            <ac:cxnSpMk id="2085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18.888" v="1751" actId="26606"/>
          <ac:cxnSpMkLst>
            <pc:docMk/>
            <pc:sldMk cId="3703581663" sldId="263"/>
            <ac:cxnSpMk id="2086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8:21:24.335" v="1753" actId="26606"/>
          <ac:cxnSpMkLst>
            <pc:docMk/>
            <pc:sldMk cId="3703581663" sldId="263"/>
            <ac:cxnSpMk id="2089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24.335" v="1753" actId="26606"/>
          <ac:cxnSpMkLst>
            <pc:docMk/>
            <pc:sldMk cId="3703581663" sldId="263"/>
            <ac:cxnSpMk id="2090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24.335" v="1753" actId="26606"/>
          <ac:cxnSpMkLst>
            <pc:docMk/>
            <pc:sldMk cId="3703581663" sldId="263"/>
            <ac:cxnSpMk id="2091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8:21:29.886" v="1755" actId="26606"/>
          <ac:cxnSpMkLst>
            <pc:docMk/>
            <pc:sldMk cId="3703581663" sldId="263"/>
            <ac:cxnSpMk id="2094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29.886" v="1755" actId="26606"/>
          <ac:cxnSpMkLst>
            <pc:docMk/>
            <pc:sldMk cId="3703581663" sldId="263"/>
            <ac:cxnSpMk id="2095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29.886" v="1755" actId="26606"/>
          <ac:cxnSpMkLst>
            <pc:docMk/>
            <pc:sldMk cId="3703581663" sldId="263"/>
            <ac:cxnSpMk id="2096" creationId="{C58D2D3E-B980-4D6F-BBFB-DF7A3A947292}"/>
          </ac:cxnSpMkLst>
        </pc:cxnChg>
        <pc:cxnChg chg="add del">
          <ac:chgData name="Michael A. Zelaya" userId="5550e925-8179-4f5b-bfe3-1a64f4cf788d" providerId="ADAL" clId="{E1A59ABD-DD5D-A640-BE9D-C62D85D1A0B6}" dt="2024-04-30T18:21:31.366" v="1757" actId="26606"/>
          <ac:cxnSpMkLst>
            <pc:docMk/>
            <pc:sldMk cId="3703581663" sldId="263"/>
            <ac:cxnSpMk id="2099" creationId="{56BAADB1-054E-4A82-8D07-643BD1F433EF}"/>
          </ac:cxnSpMkLst>
        </pc:cxnChg>
        <pc:cxnChg chg="add del">
          <ac:chgData name="Michael A. Zelaya" userId="5550e925-8179-4f5b-bfe3-1a64f4cf788d" providerId="ADAL" clId="{E1A59ABD-DD5D-A640-BE9D-C62D85D1A0B6}" dt="2024-04-30T18:21:31.366" v="1757" actId="26606"/>
          <ac:cxnSpMkLst>
            <pc:docMk/>
            <pc:sldMk cId="3703581663" sldId="263"/>
            <ac:cxnSpMk id="2100" creationId="{B3121654-FB13-441C-AB60-76710D9170C9}"/>
          </ac:cxnSpMkLst>
        </pc:cxnChg>
        <pc:cxnChg chg="add del">
          <ac:chgData name="Michael A. Zelaya" userId="5550e925-8179-4f5b-bfe3-1a64f4cf788d" providerId="ADAL" clId="{E1A59ABD-DD5D-A640-BE9D-C62D85D1A0B6}" dt="2024-04-30T18:21:31.366" v="1757" actId="26606"/>
          <ac:cxnSpMkLst>
            <pc:docMk/>
            <pc:sldMk cId="3703581663" sldId="263"/>
            <ac:cxnSpMk id="2101" creationId="{C58D2D3E-B980-4D6F-BBFB-DF7A3A947292}"/>
          </ac:cxnSpMkLst>
        </pc:cxnChg>
        <pc:cxnChg chg="add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104" creationId="{56BAADB1-054E-4A82-8D07-643BD1F433EF}"/>
          </ac:cxnSpMkLst>
        </pc:cxnChg>
        <pc:cxnChg chg="add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105" creationId="{B3121654-FB13-441C-AB60-76710D9170C9}"/>
          </ac:cxnSpMkLst>
        </pc:cxnChg>
        <pc:cxnChg chg="add">
          <ac:chgData name="Michael A. Zelaya" userId="5550e925-8179-4f5b-bfe3-1a64f4cf788d" providerId="ADAL" clId="{E1A59ABD-DD5D-A640-BE9D-C62D85D1A0B6}" dt="2024-04-30T18:21:31.377" v="1758" actId="26606"/>
          <ac:cxnSpMkLst>
            <pc:docMk/>
            <pc:sldMk cId="3703581663" sldId="263"/>
            <ac:cxnSpMk id="2106" creationId="{C58D2D3E-B980-4D6F-BBFB-DF7A3A947292}"/>
          </ac:cxnSpMkLst>
        </pc:cxnChg>
      </pc:sldChg>
      <pc:sldChg chg="addSp modSp mod setBg">
        <pc:chgData name="Michael A. Zelaya" userId="5550e925-8179-4f5b-bfe3-1a64f4cf788d" providerId="ADAL" clId="{E1A59ABD-DD5D-A640-BE9D-C62D85D1A0B6}" dt="2024-04-30T20:39:32.803" v="2605" actId="20577"/>
        <pc:sldMkLst>
          <pc:docMk/>
          <pc:sldMk cId="2782505234" sldId="264"/>
        </pc:sldMkLst>
        <pc:spChg chg="mod">
          <ac:chgData name="Michael A. Zelaya" userId="5550e925-8179-4f5b-bfe3-1a64f4cf788d" providerId="ADAL" clId="{E1A59ABD-DD5D-A640-BE9D-C62D85D1A0B6}" dt="2024-04-30T19:10:24.828" v="2378" actId="26606"/>
          <ac:spMkLst>
            <pc:docMk/>
            <pc:sldMk cId="2782505234" sldId="264"/>
            <ac:spMk id="2" creationId="{E7763102-C18E-DF0C-C356-BEF8D5199489}"/>
          </ac:spMkLst>
        </pc:spChg>
        <pc:spChg chg="mod">
          <ac:chgData name="Michael A. Zelaya" userId="5550e925-8179-4f5b-bfe3-1a64f4cf788d" providerId="ADAL" clId="{E1A59ABD-DD5D-A640-BE9D-C62D85D1A0B6}" dt="2024-04-30T20:39:32.803" v="2605" actId="20577"/>
          <ac:spMkLst>
            <pc:docMk/>
            <pc:sldMk cId="2782505234" sldId="264"/>
            <ac:spMk id="3" creationId="{7F8099B5-AF32-DF2B-C58D-61F203D38052}"/>
          </ac:spMkLst>
        </pc:spChg>
        <pc:spChg chg="add">
          <ac:chgData name="Michael A. Zelaya" userId="5550e925-8179-4f5b-bfe3-1a64f4cf788d" providerId="ADAL" clId="{E1A59ABD-DD5D-A640-BE9D-C62D85D1A0B6}" dt="2024-04-30T19:10:24.828" v="2378" actId="26606"/>
          <ac:spMkLst>
            <pc:docMk/>
            <pc:sldMk cId="2782505234" sldId="264"/>
            <ac:spMk id="3079" creationId="{EBAF395E-7D52-496C-ACDD-468AEC1ADF0A}"/>
          </ac:spMkLst>
        </pc:spChg>
        <pc:picChg chg="add mod">
          <ac:chgData name="Michael A. Zelaya" userId="5550e925-8179-4f5b-bfe3-1a64f4cf788d" providerId="ADAL" clId="{E1A59ABD-DD5D-A640-BE9D-C62D85D1A0B6}" dt="2024-04-30T19:10:24.828" v="2378" actId="26606"/>
          <ac:picMkLst>
            <pc:docMk/>
            <pc:sldMk cId="2782505234" sldId="264"/>
            <ac:picMk id="3074" creationId="{6C892A72-3E44-7B51-D477-CA303CBEFFAC}"/>
          </ac:picMkLst>
        </pc:picChg>
        <pc:cxnChg chg="add">
          <ac:chgData name="Michael A. Zelaya" userId="5550e925-8179-4f5b-bfe3-1a64f4cf788d" providerId="ADAL" clId="{E1A59ABD-DD5D-A640-BE9D-C62D85D1A0B6}" dt="2024-04-30T19:10:24.828" v="2378" actId="26606"/>
          <ac:cxnSpMkLst>
            <pc:docMk/>
            <pc:sldMk cId="2782505234" sldId="264"/>
            <ac:cxnSpMk id="3081" creationId="{56BAADB1-054E-4A82-8D07-643BD1F433EF}"/>
          </ac:cxnSpMkLst>
        </pc:cxnChg>
        <pc:cxnChg chg="add">
          <ac:chgData name="Michael A. Zelaya" userId="5550e925-8179-4f5b-bfe3-1a64f4cf788d" providerId="ADAL" clId="{E1A59ABD-DD5D-A640-BE9D-C62D85D1A0B6}" dt="2024-04-30T19:10:24.828" v="2378" actId="26606"/>
          <ac:cxnSpMkLst>
            <pc:docMk/>
            <pc:sldMk cId="2782505234" sldId="264"/>
            <ac:cxnSpMk id="3083" creationId="{B3121654-FB13-441C-AB60-76710D9170C9}"/>
          </ac:cxnSpMkLst>
        </pc:cxnChg>
        <pc:cxnChg chg="add">
          <ac:chgData name="Michael A. Zelaya" userId="5550e925-8179-4f5b-bfe3-1a64f4cf788d" providerId="ADAL" clId="{E1A59ABD-DD5D-A640-BE9D-C62D85D1A0B6}" dt="2024-04-30T19:10:24.828" v="2378" actId="26606"/>
          <ac:cxnSpMkLst>
            <pc:docMk/>
            <pc:sldMk cId="2782505234" sldId="264"/>
            <ac:cxnSpMk id="3085" creationId="{C58D2D3E-B980-4D6F-BBFB-DF7A3A947292}"/>
          </ac:cxnSpMkLst>
        </pc:cxnChg>
      </pc:sldChg>
      <pc:sldChg chg="addSp delSp modSp mod setBg addAnim delAnim">
        <pc:chgData name="Michael A. Zelaya" userId="5550e925-8179-4f5b-bfe3-1a64f4cf788d" providerId="ADAL" clId="{E1A59ABD-DD5D-A640-BE9D-C62D85D1A0B6}" dt="2024-04-30T19:45:32.584" v="2448" actId="26606"/>
        <pc:sldMkLst>
          <pc:docMk/>
          <pc:sldMk cId="271032168" sldId="265"/>
        </pc:sldMkLst>
        <pc:spChg chg="mod">
          <ac:chgData name="Michael A. Zelaya" userId="5550e925-8179-4f5b-bfe3-1a64f4cf788d" providerId="ADAL" clId="{E1A59ABD-DD5D-A640-BE9D-C62D85D1A0B6}" dt="2024-04-30T19:45:32.584" v="2448" actId="26606"/>
          <ac:spMkLst>
            <pc:docMk/>
            <pc:sldMk cId="271032168" sldId="265"/>
            <ac:spMk id="2" creationId="{E87EFA01-CC9B-6A28-2435-AC72B1E43837}"/>
          </ac:spMkLst>
        </pc:spChg>
        <pc:spChg chg="del">
          <ac:chgData name="Michael A. Zelaya" userId="5550e925-8179-4f5b-bfe3-1a64f4cf788d" providerId="ADAL" clId="{E1A59ABD-DD5D-A640-BE9D-C62D85D1A0B6}" dt="2024-04-30T19:28:12.527" v="2398"/>
          <ac:spMkLst>
            <pc:docMk/>
            <pc:sldMk cId="271032168" sldId="265"/>
            <ac:spMk id="3" creationId="{2F6327D7-9504-3D6A-9A0E-FDD4C0470691}"/>
          </ac:spMkLst>
        </pc:spChg>
        <pc:spChg chg="add del mod">
          <ac:chgData name="Michael A. Zelaya" userId="5550e925-8179-4f5b-bfe3-1a64f4cf788d" providerId="ADAL" clId="{E1A59ABD-DD5D-A640-BE9D-C62D85D1A0B6}" dt="2024-04-30T19:28:26.447" v="2402" actId="478"/>
          <ac:spMkLst>
            <pc:docMk/>
            <pc:sldMk cId="271032168" sldId="265"/>
            <ac:spMk id="4" creationId="{40895A71-DC6F-9579-BECB-FFCA297F6E12}"/>
          </ac:spMkLst>
        </pc:spChg>
        <pc:spChg chg="add del">
          <ac:chgData name="Michael A. Zelaya" userId="5550e925-8179-4f5b-bfe3-1a64f4cf788d" providerId="ADAL" clId="{E1A59ABD-DD5D-A640-BE9D-C62D85D1A0B6}" dt="2024-04-30T19:45:32.584" v="2448" actId="26606"/>
          <ac:spMkLst>
            <pc:docMk/>
            <pc:sldMk cId="271032168" sldId="265"/>
            <ac:spMk id="4113" creationId="{D26BC87E-DCC8-4E66-972D-A587756DF30A}"/>
          </ac:spMkLst>
        </pc:spChg>
        <pc:spChg chg="add del">
          <ac:chgData name="Michael A. Zelaya" userId="5550e925-8179-4f5b-bfe3-1a64f4cf788d" providerId="ADAL" clId="{E1A59ABD-DD5D-A640-BE9D-C62D85D1A0B6}" dt="2024-04-30T19:44:02.646" v="2439" actId="26606"/>
          <ac:spMkLst>
            <pc:docMk/>
            <pc:sldMk cId="271032168" sldId="265"/>
            <ac:spMk id="4125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30T19:42:23.864" v="2412" actId="26606"/>
          <ac:spMkLst>
            <pc:docMk/>
            <pc:sldMk cId="271032168" sldId="265"/>
            <ac:spMk id="4130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30T19:43:07.038" v="2424" actId="26606"/>
          <ac:spMkLst>
            <pc:docMk/>
            <pc:sldMk cId="271032168" sldId="265"/>
            <ac:spMk id="4141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30T19:44:05.986" v="2441" actId="26606"/>
          <ac:spMkLst>
            <pc:docMk/>
            <pc:sldMk cId="271032168" sldId="265"/>
            <ac:spMk id="4145" creationId="{D26BC87E-DCC8-4E66-972D-A587756DF30A}"/>
          </ac:spMkLst>
        </pc:spChg>
        <pc:spChg chg="add del">
          <ac:chgData name="Michael A. Zelaya" userId="5550e925-8179-4f5b-bfe3-1a64f4cf788d" providerId="ADAL" clId="{E1A59ABD-DD5D-A640-BE9D-C62D85D1A0B6}" dt="2024-04-30T19:45:30.662" v="2447" actId="26606"/>
          <ac:spMkLst>
            <pc:docMk/>
            <pc:sldMk cId="271032168" sldId="265"/>
            <ac:spMk id="4153" creationId="{C63AB9E1-499E-41EB-A74E-905920CCDF67}"/>
          </ac:spMkLst>
        </pc:spChg>
        <pc:spChg chg="add">
          <ac:chgData name="Michael A. Zelaya" userId="5550e925-8179-4f5b-bfe3-1a64f4cf788d" providerId="ADAL" clId="{E1A59ABD-DD5D-A640-BE9D-C62D85D1A0B6}" dt="2024-04-30T19:45:32.584" v="2448" actId="26606"/>
          <ac:spMkLst>
            <pc:docMk/>
            <pc:sldMk cId="271032168" sldId="265"/>
            <ac:spMk id="4159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30T19:45:27.096" v="2444" actId="26606"/>
          <ac:spMkLst>
            <pc:docMk/>
            <pc:sldMk cId="271032168" sldId="265"/>
            <ac:spMk id="4167" creationId="{C63AB9E1-499E-41EB-A74E-905920CCDF67}"/>
          </ac:spMkLst>
        </pc:spChg>
        <pc:spChg chg="add del">
          <ac:chgData name="Michael A. Zelaya" userId="5550e925-8179-4f5b-bfe3-1a64f4cf788d" providerId="ADAL" clId="{E1A59ABD-DD5D-A640-BE9D-C62D85D1A0B6}" dt="2024-04-30T19:45:30.269" v="2446" actId="26606"/>
          <ac:spMkLst>
            <pc:docMk/>
            <pc:sldMk cId="271032168" sldId="265"/>
            <ac:spMk id="4179" creationId="{7D2EF33D-68BD-428C-B26E-2F4962407A12}"/>
          </ac:spMkLst>
        </pc:spChg>
        <pc:picChg chg="add del mod">
          <ac:chgData name="Michael A. Zelaya" userId="5550e925-8179-4f5b-bfe3-1a64f4cf788d" providerId="ADAL" clId="{E1A59ABD-DD5D-A640-BE9D-C62D85D1A0B6}" dt="2024-04-30T19:28:23.336" v="2400" actId="478"/>
          <ac:picMkLst>
            <pc:docMk/>
            <pc:sldMk cId="271032168" sldId="265"/>
            <ac:picMk id="4098" creationId="{85DC6FC8-09DC-6B96-B860-56EA63A0A2C0}"/>
          </ac:picMkLst>
        </pc:picChg>
        <pc:picChg chg="add del">
          <ac:chgData name="Michael A. Zelaya" userId="5550e925-8179-4f5b-bfe3-1a64f4cf788d" providerId="ADAL" clId="{E1A59ABD-DD5D-A640-BE9D-C62D85D1A0B6}" dt="2024-04-30T19:28:37.456" v="2404" actId="478"/>
          <ac:picMkLst>
            <pc:docMk/>
            <pc:sldMk cId="271032168" sldId="265"/>
            <ac:picMk id="4100" creationId="{D93337DA-BDB4-C9C0-9C7A-5202D71765D0}"/>
          </ac:picMkLst>
        </pc:picChg>
        <pc:picChg chg="add del mod">
          <ac:chgData name="Michael A. Zelaya" userId="5550e925-8179-4f5b-bfe3-1a64f4cf788d" providerId="ADAL" clId="{E1A59ABD-DD5D-A640-BE9D-C62D85D1A0B6}" dt="2024-04-30T19:41:25.593" v="2407" actId="478"/>
          <ac:picMkLst>
            <pc:docMk/>
            <pc:sldMk cId="271032168" sldId="265"/>
            <ac:picMk id="4102" creationId="{711CECC2-A41A-B9F9-6F36-32759353ACA0}"/>
          </ac:picMkLst>
        </pc:picChg>
        <pc:picChg chg="add mod">
          <ac:chgData name="Michael A. Zelaya" userId="5550e925-8179-4f5b-bfe3-1a64f4cf788d" providerId="ADAL" clId="{E1A59ABD-DD5D-A640-BE9D-C62D85D1A0B6}" dt="2024-04-30T19:45:32.584" v="2448" actId="26606"/>
          <ac:picMkLst>
            <pc:docMk/>
            <pc:sldMk cId="271032168" sldId="265"/>
            <ac:picMk id="4104" creationId="{9BA3298F-0AD0-FFCA-3764-9AD67678C530}"/>
          </ac:picMkLst>
        </pc:picChg>
        <pc:picChg chg="add mod">
          <ac:chgData name="Michael A. Zelaya" userId="5550e925-8179-4f5b-bfe3-1a64f4cf788d" providerId="ADAL" clId="{E1A59ABD-DD5D-A640-BE9D-C62D85D1A0B6}" dt="2024-04-30T19:43:15.626" v="2430" actId="14100"/>
          <ac:picMkLst>
            <pc:docMk/>
            <pc:sldMk cId="271032168" sldId="265"/>
            <ac:picMk id="4106" creationId="{4D6A7F77-80CF-765E-8A9D-10A0E2174FF5}"/>
          </ac:picMkLst>
        </pc:picChg>
        <pc:picChg chg="add mod">
          <ac:chgData name="Michael A. Zelaya" userId="5550e925-8179-4f5b-bfe3-1a64f4cf788d" providerId="ADAL" clId="{E1A59ABD-DD5D-A640-BE9D-C62D85D1A0B6}" dt="2024-04-30T19:45:32.584" v="2448" actId="26606"/>
          <ac:picMkLst>
            <pc:docMk/>
            <pc:sldMk cId="271032168" sldId="265"/>
            <ac:picMk id="4108" creationId="{F90E85C0-5910-5881-07B4-034F10301F67}"/>
          </ac:picMkLst>
        </pc:picChg>
        <pc:cxnChg chg="add del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07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09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11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15" creationId="{8B45C962-0D68-4A01-9627-70DEBBC363C7}"/>
          </ac:cxnSpMkLst>
        </pc:cxnChg>
        <pc:cxnChg chg="add del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17" creationId="{F1D89FBF-493B-4E7D-B511-7E40674F6323}"/>
          </ac:cxnSpMkLst>
        </pc:cxnChg>
        <pc:cxnChg chg="add del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19" creationId="{4BCC744E-5590-4542-B37F-B764470BF05E}"/>
          </ac:cxnSpMkLst>
        </pc:cxnChg>
        <pc:cxnChg chg="add del">
          <ac:chgData name="Michael A. Zelaya" userId="5550e925-8179-4f5b-bfe3-1a64f4cf788d" providerId="ADAL" clId="{E1A59ABD-DD5D-A640-BE9D-C62D85D1A0B6}" dt="2024-04-30T19:44:02.646" v="2439" actId="26606"/>
          <ac:cxnSpMkLst>
            <pc:docMk/>
            <pc:sldMk cId="271032168" sldId="265"/>
            <ac:cxnSpMk id="4121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4:02.646" v="2439" actId="26606"/>
          <ac:cxnSpMkLst>
            <pc:docMk/>
            <pc:sldMk cId="271032168" sldId="265"/>
            <ac:cxnSpMk id="4122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4:02.646" v="2439" actId="26606"/>
          <ac:cxnSpMkLst>
            <pc:docMk/>
            <pc:sldMk cId="271032168" sldId="265"/>
            <ac:cxnSpMk id="4123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2:23.864" v="2412" actId="26606"/>
          <ac:cxnSpMkLst>
            <pc:docMk/>
            <pc:sldMk cId="271032168" sldId="265"/>
            <ac:cxnSpMk id="4124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2:23.864" v="2412" actId="26606"/>
          <ac:cxnSpMkLst>
            <pc:docMk/>
            <pc:sldMk cId="271032168" sldId="265"/>
            <ac:cxnSpMk id="4126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4:02.646" v="2439" actId="26606"/>
          <ac:cxnSpMkLst>
            <pc:docMk/>
            <pc:sldMk cId="271032168" sldId="265"/>
            <ac:cxnSpMk id="4127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30T19:42:23.864" v="2412" actId="26606"/>
          <ac:cxnSpMkLst>
            <pc:docMk/>
            <pc:sldMk cId="271032168" sldId="265"/>
            <ac:cxnSpMk id="4128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4:02.646" v="2439" actId="26606"/>
          <ac:cxnSpMkLst>
            <pc:docMk/>
            <pc:sldMk cId="271032168" sldId="265"/>
            <ac:cxnSpMk id="4129" creationId="{179A2A06-A424-4BBD-A8A4-293F16F1BE2B}"/>
          </ac:cxnSpMkLst>
        </pc:cxnChg>
        <pc:cxnChg chg="add del">
          <ac:chgData name="Michael A. Zelaya" userId="5550e925-8179-4f5b-bfe3-1a64f4cf788d" providerId="ADAL" clId="{E1A59ABD-DD5D-A640-BE9D-C62D85D1A0B6}" dt="2024-04-30T19:44:02.646" v="2439" actId="26606"/>
          <ac:cxnSpMkLst>
            <pc:docMk/>
            <pc:sldMk cId="271032168" sldId="265"/>
            <ac:cxnSpMk id="4131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30T19:42:23.864" v="2412" actId="26606"/>
          <ac:cxnSpMkLst>
            <pc:docMk/>
            <pc:sldMk cId="271032168" sldId="265"/>
            <ac:cxnSpMk id="4132" creationId="{9D5B6F1A-4974-4BCA-8395-D9973EF91356}"/>
          </ac:cxnSpMkLst>
        </pc:cxnChg>
        <pc:cxnChg chg="add del">
          <ac:chgData name="Michael A. Zelaya" userId="5550e925-8179-4f5b-bfe3-1a64f4cf788d" providerId="ADAL" clId="{E1A59ABD-DD5D-A640-BE9D-C62D85D1A0B6}" dt="2024-04-30T19:44:05.986" v="2441" actId="26606"/>
          <ac:cxnSpMkLst>
            <pc:docMk/>
            <pc:sldMk cId="271032168" sldId="265"/>
            <ac:cxnSpMk id="4133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2:23.864" v="2412" actId="26606"/>
          <ac:cxnSpMkLst>
            <pc:docMk/>
            <pc:sldMk cId="271032168" sldId="265"/>
            <ac:cxnSpMk id="4134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30T19:44:05.986" v="2441" actId="26606"/>
          <ac:cxnSpMkLst>
            <pc:docMk/>
            <pc:sldMk cId="271032168" sldId="265"/>
            <ac:cxnSpMk id="4135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2:23.864" v="2412" actId="26606"/>
          <ac:cxnSpMkLst>
            <pc:docMk/>
            <pc:sldMk cId="271032168" sldId="265"/>
            <ac:cxnSpMk id="4136" creationId="{5AADB4C3-95D8-46A5-A7DB-F9BCC920C7CE}"/>
          </ac:cxnSpMkLst>
        </pc:cxnChg>
        <pc:cxnChg chg="add del">
          <ac:chgData name="Michael A. Zelaya" userId="5550e925-8179-4f5b-bfe3-1a64f4cf788d" providerId="ADAL" clId="{E1A59ABD-DD5D-A640-BE9D-C62D85D1A0B6}" dt="2024-04-30T19:44:05.986" v="2441" actId="26606"/>
          <ac:cxnSpMkLst>
            <pc:docMk/>
            <pc:sldMk cId="271032168" sldId="265"/>
            <ac:cxnSpMk id="4137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3:07.038" v="2424" actId="26606"/>
          <ac:cxnSpMkLst>
            <pc:docMk/>
            <pc:sldMk cId="271032168" sldId="265"/>
            <ac:cxnSpMk id="4138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3:07.038" v="2424" actId="26606"/>
          <ac:cxnSpMkLst>
            <pc:docMk/>
            <pc:sldMk cId="271032168" sldId="265"/>
            <ac:cxnSpMk id="4139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3:07.038" v="2424" actId="26606"/>
          <ac:cxnSpMkLst>
            <pc:docMk/>
            <pc:sldMk cId="271032168" sldId="265"/>
            <ac:cxnSpMk id="4140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3:07.038" v="2424" actId="26606"/>
          <ac:cxnSpMkLst>
            <pc:docMk/>
            <pc:sldMk cId="271032168" sldId="265"/>
            <ac:cxnSpMk id="4142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30T19:43:07.038" v="2424" actId="26606"/>
          <ac:cxnSpMkLst>
            <pc:docMk/>
            <pc:sldMk cId="271032168" sldId="265"/>
            <ac:cxnSpMk id="4143" creationId="{179A2A06-A424-4BBD-A8A4-293F16F1BE2B}"/>
          </ac:cxnSpMkLst>
        </pc:cxnChg>
        <pc:cxnChg chg="add del">
          <ac:chgData name="Michael A. Zelaya" userId="5550e925-8179-4f5b-bfe3-1a64f4cf788d" providerId="ADAL" clId="{E1A59ABD-DD5D-A640-BE9D-C62D85D1A0B6}" dt="2024-04-30T19:43:07.038" v="2424" actId="26606"/>
          <ac:cxnSpMkLst>
            <pc:docMk/>
            <pc:sldMk cId="271032168" sldId="265"/>
            <ac:cxnSpMk id="4144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30T19:44:05.986" v="2441" actId="26606"/>
          <ac:cxnSpMkLst>
            <pc:docMk/>
            <pc:sldMk cId="271032168" sldId="265"/>
            <ac:cxnSpMk id="4146" creationId="{8B45C962-0D68-4A01-9627-70DEBBC363C7}"/>
          </ac:cxnSpMkLst>
        </pc:cxnChg>
        <pc:cxnChg chg="add del">
          <ac:chgData name="Michael A. Zelaya" userId="5550e925-8179-4f5b-bfe3-1a64f4cf788d" providerId="ADAL" clId="{E1A59ABD-DD5D-A640-BE9D-C62D85D1A0B6}" dt="2024-04-30T19:44:05.986" v="2441" actId="26606"/>
          <ac:cxnSpMkLst>
            <pc:docMk/>
            <pc:sldMk cId="271032168" sldId="265"/>
            <ac:cxnSpMk id="4147" creationId="{F1D89FBF-493B-4E7D-B511-7E40674F6323}"/>
          </ac:cxnSpMkLst>
        </pc:cxnChg>
        <pc:cxnChg chg="add del">
          <ac:chgData name="Michael A. Zelaya" userId="5550e925-8179-4f5b-bfe3-1a64f4cf788d" providerId="ADAL" clId="{E1A59ABD-DD5D-A640-BE9D-C62D85D1A0B6}" dt="2024-04-30T19:44:05.986" v="2441" actId="26606"/>
          <ac:cxnSpMkLst>
            <pc:docMk/>
            <pc:sldMk cId="271032168" sldId="265"/>
            <ac:cxnSpMk id="4148" creationId="{4BCC744E-5590-4542-B37F-B764470BF05E}"/>
          </ac:cxnSpMkLst>
        </pc:cxnChg>
        <pc:cxnChg chg="add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49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5:30.662" v="2447" actId="26606"/>
          <ac:cxnSpMkLst>
            <pc:docMk/>
            <pc:sldMk cId="271032168" sldId="265"/>
            <ac:cxnSpMk id="4150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5:30.662" v="2447" actId="26606"/>
          <ac:cxnSpMkLst>
            <pc:docMk/>
            <pc:sldMk cId="271032168" sldId="265"/>
            <ac:cxnSpMk id="4151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5:30.662" v="2447" actId="26606"/>
          <ac:cxnSpMkLst>
            <pc:docMk/>
            <pc:sldMk cId="271032168" sldId="265"/>
            <ac:cxnSpMk id="4152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5:30.662" v="2447" actId="26606"/>
          <ac:cxnSpMkLst>
            <pc:docMk/>
            <pc:sldMk cId="271032168" sldId="265"/>
            <ac:cxnSpMk id="4154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30T19:45:30.662" v="2447" actId="26606"/>
          <ac:cxnSpMkLst>
            <pc:docMk/>
            <pc:sldMk cId="271032168" sldId="265"/>
            <ac:cxnSpMk id="4155" creationId="{179A2A06-A424-4BBD-A8A4-293F16F1BE2B}"/>
          </ac:cxnSpMkLst>
        </pc:cxnChg>
        <pc:cxnChg chg="add del">
          <ac:chgData name="Michael A. Zelaya" userId="5550e925-8179-4f5b-bfe3-1a64f4cf788d" providerId="ADAL" clId="{E1A59ABD-DD5D-A640-BE9D-C62D85D1A0B6}" dt="2024-04-30T19:45:30.662" v="2447" actId="26606"/>
          <ac:cxnSpMkLst>
            <pc:docMk/>
            <pc:sldMk cId="271032168" sldId="265"/>
            <ac:cxnSpMk id="4156" creationId="{AE458AAC-F667-498F-A263-A8C7AB4FC960}"/>
          </ac:cxnSpMkLst>
        </pc:cxnChg>
        <pc:cxnChg chg="add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57" creationId="{3BD2FB83-3783-4477-80B5-DA5BF10BAF57}"/>
          </ac:cxnSpMkLst>
        </pc:cxnChg>
        <pc:cxnChg chg="add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58" creationId="{E83EA203-71D5-49C0-9626-FFA8E46787B0}"/>
          </ac:cxnSpMkLst>
        </pc:cxnChg>
        <pc:cxnChg chg="add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60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30T19:45:27.096" v="2444" actId="26606"/>
          <ac:cxnSpMkLst>
            <pc:docMk/>
            <pc:sldMk cId="271032168" sldId="265"/>
            <ac:cxnSpMk id="4161" creationId="{A240FCEE-B6E2-46D0-9BB0-F45F79545E9D}"/>
          </ac:cxnSpMkLst>
        </pc:cxnChg>
        <pc:cxnChg chg="add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62" creationId="{179A2A06-A424-4BBD-A8A4-293F16F1BE2B}"/>
          </ac:cxnSpMkLst>
        </pc:cxnChg>
        <pc:cxnChg chg="add del">
          <ac:chgData name="Michael A. Zelaya" userId="5550e925-8179-4f5b-bfe3-1a64f4cf788d" providerId="ADAL" clId="{E1A59ABD-DD5D-A640-BE9D-C62D85D1A0B6}" dt="2024-04-30T19:45:27.096" v="2444" actId="26606"/>
          <ac:cxnSpMkLst>
            <pc:docMk/>
            <pc:sldMk cId="271032168" sldId="265"/>
            <ac:cxnSpMk id="4163" creationId="{3BD2FB83-3783-4477-80B5-DA5BF10BAF57}"/>
          </ac:cxnSpMkLst>
        </pc:cxnChg>
        <pc:cxnChg chg="add">
          <ac:chgData name="Michael A. Zelaya" userId="5550e925-8179-4f5b-bfe3-1a64f4cf788d" providerId="ADAL" clId="{E1A59ABD-DD5D-A640-BE9D-C62D85D1A0B6}" dt="2024-04-30T19:45:32.584" v="2448" actId="26606"/>
          <ac:cxnSpMkLst>
            <pc:docMk/>
            <pc:sldMk cId="271032168" sldId="265"/>
            <ac:cxnSpMk id="4164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30T19:45:27.096" v="2444" actId="26606"/>
          <ac:cxnSpMkLst>
            <pc:docMk/>
            <pc:sldMk cId="271032168" sldId="265"/>
            <ac:cxnSpMk id="4165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5:27.096" v="2444" actId="26606"/>
          <ac:cxnSpMkLst>
            <pc:docMk/>
            <pc:sldMk cId="271032168" sldId="265"/>
            <ac:cxnSpMk id="4169" creationId="{CEEA40C4-6B9E-4B9E-8CDF-A0C572462EAD}"/>
          </ac:cxnSpMkLst>
        </pc:cxnChg>
        <pc:cxnChg chg="add del">
          <ac:chgData name="Michael A. Zelaya" userId="5550e925-8179-4f5b-bfe3-1a64f4cf788d" providerId="ADAL" clId="{E1A59ABD-DD5D-A640-BE9D-C62D85D1A0B6}" dt="2024-04-30T19:45:27.096" v="2444" actId="26606"/>
          <ac:cxnSpMkLst>
            <pc:docMk/>
            <pc:sldMk cId="271032168" sldId="265"/>
            <ac:cxnSpMk id="4171" creationId="{0A54810C-5CC0-45D3-BD8F-C4407F92F569}"/>
          </ac:cxnSpMkLst>
        </pc:cxnChg>
        <pc:cxnChg chg="add del">
          <ac:chgData name="Michael A. Zelaya" userId="5550e925-8179-4f5b-bfe3-1a64f4cf788d" providerId="ADAL" clId="{E1A59ABD-DD5D-A640-BE9D-C62D85D1A0B6}" dt="2024-04-30T19:45:27.096" v="2444" actId="26606"/>
          <ac:cxnSpMkLst>
            <pc:docMk/>
            <pc:sldMk cId="271032168" sldId="265"/>
            <ac:cxnSpMk id="4173" creationId="{AE458AAC-F667-498F-A263-A8C7AB4FC960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75" creationId="{EC3B131B-2BD8-4155-8C64-85668842E2EA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76" creationId="{A240FCEE-B6E2-46D0-9BB0-F45F79545E9D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77" creationId="{3BD2FB83-3783-4477-80B5-DA5BF10BAF57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78" creationId="{E83EA203-71D5-49C0-9626-FFA8E46787B0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80" creationId="{6B933F62-7D83-4660-BEBE-A3673C55E4A2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81" creationId="{BB0822C5-45F8-48C5-867F-0DE853868476}"/>
          </ac:cxnSpMkLst>
        </pc:cxnChg>
        <pc:cxnChg chg="add del">
          <ac:chgData name="Michael A. Zelaya" userId="5550e925-8179-4f5b-bfe3-1a64f4cf788d" providerId="ADAL" clId="{E1A59ABD-DD5D-A640-BE9D-C62D85D1A0B6}" dt="2024-04-30T19:45:30.269" v="2446" actId="26606"/>
          <ac:cxnSpMkLst>
            <pc:docMk/>
            <pc:sldMk cId="271032168" sldId="265"/>
            <ac:cxnSpMk id="4182" creationId="{A91E38C7-3164-416B-A453-D3B6F612D325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86A00-3BC8-4A52-BA24-8585B57BD4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C09368-5B70-41BA-B736-850E8108625A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087AAA32-DF15-4705-96E8-A3E5A7882312}" type="parTrans" cxnId="{E2C2A8E3-86EC-412F-999A-6B6B61E8C05B}">
      <dgm:prSet/>
      <dgm:spPr/>
      <dgm:t>
        <a:bodyPr/>
        <a:lstStyle/>
        <a:p>
          <a:endParaRPr lang="en-US"/>
        </a:p>
      </dgm:t>
    </dgm:pt>
    <dgm:pt modelId="{99EC7034-E0A0-4FAA-B22A-95AE84B8C420}" type="sibTrans" cxnId="{E2C2A8E3-86EC-412F-999A-6B6B61E8C05B}">
      <dgm:prSet/>
      <dgm:spPr/>
      <dgm:t>
        <a:bodyPr/>
        <a:lstStyle/>
        <a:p>
          <a:endParaRPr lang="en-US"/>
        </a:p>
      </dgm:t>
    </dgm:pt>
    <dgm:pt modelId="{047151BB-50C9-40E4-A235-E532FF09F708}">
      <dgm:prSet/>
      <dgm:spPr/>
      <dgm:t>
        <a:bodyPr/>
        <a:lstStyle/>
        <a:p>
          <a:r>
            <a:rPr lang="en-US"/>
            <a:t>Methods/Modeling</a:t>
          </a:r>
        </a:p>
      </dgm:t>
    </dgm:pt>
    <dgm:pt modelId="{C7CF3B67-9F86-41DC-950B-C6F2635D6DF8}" type="parTrans" cxnId="{EB067C94-20B3-4E64-A79D-26546C613A6D}">
      <dgm:prSet/>
      <dgm:spPr/>
      <dgm:t>
        <a:bodyPr/>
        <a:lstStyle/>
        <a:p>
          <a:endParaRPr lang="en-US"/>
        </a:p>
      </dgm:t>
    </dgm:pt>
    <dgm:pt modelId="{A2C7FC21-9302-45A0-9E7C-4D5181C44DE4}" type="sibTrans" cxnId="{EB067C94-20B3-4E64-A79D-26546C613A6D}">
      <dgm:prSet/>
      <dgm:spPr/>
      <dgm:t>
        <a:bodyPr/>
        <a:lstStyle/>
        <a:p>
          <a:endParaRPr lang="en-US"/>
        </a:p>
      </dgm:t>
    </dgm:pt>
    <dgm:pt modelId="{D101931C-0732-4F3D-8996-FAB708C86737}">
      <dgm:prSet/>
      <dgm:spPr/>
      <dgm:t>
        <a:bodyPr/>
        <a:lstStyle/>
        <a:p>
          <a:r>
            <a:rPr lang="en-US"/>
            <a:t>Preliminary Results</a:t>
          </a:r>
        </a:p>
      </dgm:t>
    </dgm:pt>
    <dgm:pt modelId="{CAFB4C6A-0C45-4011-AF49-2700CA910028}" type="parTrans" cxnId="{6F199C40-EDA2-465A-9872-ABAB8E7BD38C}">
      <dgm:prSet/>
      <dgm:spPr/>
      <dgm:t>
        <a:bodyPr/>
        <a:lstStyle/>
        <a:p>
          <a:endParaRPr lang="en-US"/>
        </a:p>
      </dgm:t>
    </dgm:pt>
    <dgm:pt modelId="{AF2B9E2E-B32F-4BA1-AE38-40FA360F78D5}" type="sibTrans" cxnId="{6F199C40-EDA2-465A-9872-ABAB8E7BD38C}">
      <dgm:prSet/>
      <dgm:spPr/>
      <dgm:t>
        <a:bodyPr/>
        <a:lstStyle/>
        <a:p>
          <a:endParaRPr lang="en-US"/>
        </a:p>
      </dgm:t>
    </dgm:pt>
    <dgm:pt modelId="{AE255086-0D11-4FC9-BD2D-B20E726656BD}">
      <dgm:prSet/>
      <dgm:spPr/>
      <dgm:t>
        <a:bodyPr/>
        <a:lstStyle/>
        <a:p>
          <a:r>
            <a:rPr lang="en-US" dirty="0"/>
            <a:t>Final Results</a:t>
          </a:r>
        </a:p>
      </dgm:t>
    </dgm:pt>
    <dgm:pt modelId="{46C95C29-5365-4D11-91F7-79B5478DF72A}" type="parTrans" cxnId="{37C9B5AD-810D-4C07-B4C5-D357C0D9A317}">
      <dgm:prSet/>
      <dgm:spPr/>
      <dgm:t>
        <a:bodyPr/>
        <a:lstStyle/>
        <a:p>
          <a:endParaRPr lang="en-US"/>
        </a:p>
      </dgm:t>
    </dgm:pt>
    <dgm:pt modelId="{31814348-7055-4BA4-BF16-7693B260F7BE}" type="sibTrans" cxnId="{37C9B5AD-810D-4C07-B4C5-D357C0D9A317}">
      <dgm:prSet/>
      <dgm:spPr/>
      <dgm:t>
        <a:bodyPr/>
        <a:lstStyle/>
        <a:p>
          <a:endParaRPr lang="en-US"/>
        </a:p>
      </dgm:t>
    </dgm:pt>
    <dgm:pt modelId="{E86B0205-2303-4D45-99D8-79D2B2C323E2}">
      <dgm:prSet/>
      <dgm:spPr/>
      <dgm:t>
        <a:bodyPr/>
        <a:lstStyle/>
        <a:p>
          <a:r>
            <a:rPr lang="en-US"/>
            <a:t>Conclusion/Future Work</a:t>
          </a:r>
        </a:p>
      </dgm:t>
    </dgm:pt>
    <dgm:pt modelId="{9635DD93-FB08-4DF1-A0E0-C72E8B5C48E8}" type="parTrans" cxnId="{1A1FDC93-3D75-45EA-8BC5-205325FF0FF7}">
      <dgm:prSet/>
      <dgm:spPr/>
      <dgm:t>
        <a:bodyPr/>
        <a:lstStyle/>
        <a:p>
          <a:endParaRPr lang="en-US"/>
        </a:p>
      </dgm:t>
    </dgm:pt>
    <dgm:pt modelId="{01489E73-96EF-4AF4-B583-A7791426A810}" type="sibTrans" cxnId="{1A1FDC93-3D75-45EA-8BC5-205325FF0FF7}">
      <dgm:prSet/>
      <dgm:spPr/>
      <dgm:t>
        <a:bodyPr/>
        <a:lstStyle/>
        <a:p>
          <a:endParaRPr lang="en-US"/>
        </a:p>
      </dgm:t>
    </dgm:pt>
    <dgm:pt modelId="{480C71B9-0B13-4735-839A-61B952477721}">
      <dgm:prSet/>
      <dgm:spPr/>
      <dgm:t>
        <a:bodyPr/>
        <a:lstStyle/>
        <a:p>
          <a:r>
            <a:rPr lang="en-US"/>
            <a:t>Reflection</a:t>
          </a:r>
        </a:p>
      </dgm:t>
    </dgm:pt>
    <dgm:pt modelId="{3C32B667-B2CC-4237-8B70-0B901265DA41}" type="parTrans" cxnId="{379174FF-24FE-4AF8-B016-056BDF0545E6}">
      <dgm:prSet/>
      <dgm:spPr/>
      <dgm:t>
        <a:bodyPr/>
        <a:lstStyle/>
        <a:p>
          <a:endParaRPr lang="en-US"/>
        </a:p>
      </dgm:t>
    </dgm:pt>
    <dgm:pt modelId="{F1FAAADD-5859-4B17-9056-4B296DA1AD7F}" type="sibTrans" cxnId="{379174FF-24FE-4AF8-B016-056BDF0545E6}">
      <dgm:prSet/>
      <dgm:spPr/>
      <dgm:t>
        <a:bodyPr/>
        <a:lstStyle/>
        <a:p>
          <a:endParaRPr lang="en-US"/>
        </a:p>
      </dgm:t>
    </dgm:pt>
    <dgm:pt modelId="{A6423B4F-862F-443F-98C9-90C0D4601CC8}" type="pres">
      <dgm:prSet presAssocID="{1CB86A00-3BC8-4A52-BA24-8585B57BD474}" presName="root" presStyleCnt="0">
        <dgm:presLayoutVars>
          <dgm:dir/>
          <dgm:resizeHandles val="exact"/>
        </dgm:presLayoutVars>
      </dgm:prSet>
      <dgm:spPr/>
    </dgm:pt>
    <dgm:pt modelId="{115DF948-9CC5-47FE-94F1-AF7564832687}" type="pres">
      <dgm:prSet presAssocID="{F0C09368-5B70-41BA-B736-850E8108625A}" presName="compNode" presStyleCnt="0"/>
      <dgm:spPr/>
    </dgm:pt>
    <dgm:pt modelId="{A3F0ECAA-AC3A-4532-B0B1-8AD50D5A838C}" type="pres">
      <dgm:prSet presAssocID="{F0C09368-5B70-41BA-B736-850E8108625A}" presName="bgRect" presStyleLbl="bgShp" presStyleIdx="0" presStyleCnt="6"/>
      <dgm:spPr/>
    </dgm:pt>
    <dgm:pt modelId="{59F73C4A-9C21-48BA-9A71-EA858DE5587C}" type="pres">
      <dgm:prSet presAssocID="{F0C09368-5B70-41BA-B736-850E810862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168F029-31B5-4D3B-966E-A4ACFFD12DDD}" type="pres">
      <dgm:prSet presAssocID="{F0C09368-5B70-41BA-B736-850E8108625A}" presName="spaceRect" presStyleCnt="0"/>
      <dgm:spPr/>
    </dgm:pt>
    <dgm:pt modelId="{27C2710F-DA27-4EF8-9B9B-E5848163664D}" type="pres">
      <dgm:prSet presAssocID="{F0C09368-5B70-41BA-B736-850E8108625A}" presName="parTx" presStyleLbl="revTx" presStyleIdx="0" presStyleCnt="6">
        <dgm:presLayoutVars>
          <dgm:chMax val="0"/>
          <dgm:chPref val="0"/>
        </dgm:presLayoutVars>
      </dgm:prSet>
      <dgm:spPr/>
    </dgm:pt>
    <dgm:pt modelId="{49574713-C6E1-4F9E-850A-CCF395AA3584}" type="pres">
      <dgm:prSet presAssocID="{99EC7034-E0A0-4FAA-B22A-95AE84B8C420}" presName="sibTrans" presStyleCnt="0"/>
      <dgm:spPr/>
    </dgm:pt>
    <dgm:pt modelId="{4D206576-4F89-4AAB-B12E-9BD08D5EE92C}" type="pres">
      <dgm:prSet presAssocID="{047151BB-50C9-40E4-A235-E532FF09F708}" presName="compNode" presStyleCnt="0"/>
      <dgm:spPr/>
    </dgm:pt>
    <dgm:pt modelId="{2AAE1873-F705-4CB2-9295-FE8DF37F1320}" type="pres">
      <dgm:prSet presAssocID="{047151BB-50C9-40E4-A235-E532FF09F708}" presName="bgRect" presStyleLbl="bgShp" presStyleIdx="1" presStyleCnt="6"/>
      <dgm:spPr/>
    </dgm:pt>
    <dgm:pt modelId="{949C4206-4A5D-4B5A-86B9-08F1C02257D3}" type="pres">
      <dgm:prSet presAssocID="{047151BB-50C9-40E4-A235-E532FF09F70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6EE672-8A64-404F-8387-7F8D03C8A039}" type="pres">
      <dgm:prSet presAssocID="{047151BB-50C9-40E4-A235-E532FF09F708}" presName="spaceRect" presStyleCnt="0"/>
      <dgm:spPr/>
    </dgm:pt>
    <dgm:pt modelId="{35E1CFB7-0067-408E-995A-6BFF9D04E146}" type="pres">
      <dgm:prSet presAssocID="{047151BB-50C9-40E4-A235-E532FF09F708}" presName="parTx" presStyleLbl="revTx" presStyleIdx="1" presStyleCnt="6">
        <dgm:presLayoutVars>
          <dgm:chMax val="0"/>
          <dgm:chPref val="0"/>
        </dgm:presLayoutVars>
      </dgm:prSet>
      <dgm:spPr/>
    </dgm:pt>
    <dgm:pt modelId="{747AA8A7-8EDE-49DB-B492-7301200AAB81}" type="pres">
      <dgm:prSet presAssocID="{A2C7FC21-9302-45A0-9E7C-4D5181C44DE4}" presName="sibTrans" presStyleCnt="0"/>
      <dgm:spPr/>
    </dgm:pt>
    <dgm:pt modelId="{DF14BD29-0F9F-4D14-B376-04C9469A0285}" type="pres">
      <dgm:prSet presAssocID="{D101931C-0732-4F3D-8996-FAB708C86737}" presName="compNode" presStyleCnt="0"/>
      <dgm:spPr/>
    </dgm:pt>
    <dgm:pt modelId="{C9549222-779C-4BB6-81F6-9D34B02D8895}" type="pres">
      <dgm:prSet presAssocID="{D101931C-0732-4F3D-8996-FAB708C86737}" presName="bgRect" presStyleLbl="bgShp" presStyleIdx="2" presStyleCnt="6"/>
      <dgm:spPr/>
    </dgm:pt>
    <dgm:pt modelId="{86CF83CE-F924-40D9-B4DB-5C077D236958}" type="pres">
      <dgm:prSet presAssocID="{D101931C-0732-4F3D-8996-FAB708C8673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997E8B3-6776-4912-9E36-09C155B0915C}" type="pres">
      <dgm:prSet presAssocID="{D101931C-0732-4F3D-8996-FAB708C86737}" presName="spaceRect" presStyleCnt="0"/>
      <dgm:spPr/>
    </dgm:pt>
    <dgm:pt modelId="{F875B35D-54F9-4EDA-91E9-902E70C0B80A}" type="pres">
      <dgm:prSet presAssocID="{D101931C-0732-4F3D-8996-FAB708C86737}" presName="parTx" presStyleLbl="revTx" presStyleIdx="2" presStyleCnt="6">
        <dgm:presLayoutVars>
          <dgm:chMax val="0"/>
          <dgm:chPref val="0"/>
        </dgm:presLayoutVars>
      </dgm:prSet>
      <dgm:spPr/>
    </dgm:pt>
    <dgm:pt modelId="{1070A41A-DCF1-445A-98FC-A766103CB889}" type="pres">
      <dgm:prSet presAssocID="{AF2B9E2E-B32F-4BA1-AE38-40FA360F78D5}" presName="sibTrans" presStyleCnt="0"/>
      <dgm:spPr/>
    </dgm:pt>
    <dgm:pt modelId="{269FCA1C-5846-465D-9486-7ED3817AA578}" type="pres">
      <dgm:prSet presAssocID="{AE255086-0D11-4FC9-BD2D-B20E726656BD}" presName="compNode" presStyleCnt="0"/>
      <dgm:spPr/>
    </dgm:pt>
    <dgm:pt modelId="{65422770-35B7-4604-B0D4-3F91C58AA3A2}" type="pres">
      <dgm:prSet presAssocID="{AE255086-0D11-4FC9-BD2D-B20E726656BD}" presName="bgRect" presStyleLbl="bgShp" presStyleIdx="3" presStyleCnt="6"/>
      <dgm:spPr/>
    </dgm:pt>
    <dgm:pt modelId="{A71FB902-9DF8-4191-BBA8-E25805D335C5}" type="pres">
      <dgm:prSet presAssocID="{AE255086-0D11-4FC9-BD2D-B20E726656B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CBAF4B-DF63-4365-BE0B-0BD1598A6317}" type="pres">
      <dgm:prSet presAssocID="{AE255086-0D11-4FC9-BD2D-B20E726656BD}" presName="spaceRect" presStyleCnt="0"/>
      <dgm:spPr/>
    </dgm:pt>
    <dgm:pt modelId="{DD2885DD-47EF-4E1D-8EE3-3649AA729070}" type="pres">
      <dgm:prSet presAssocID="{AE255086-0D11-4FC9-BD2D-B20E726656BD}" presName="parTx" presStyleLbl="revTx" presStyleIdx="3" presStyleCnt="6">
        <dgm:presLayoutVars>
          <dgm:chMax val="0"/>
          <dgm:chPref val="0"/>
        </dgm:presLayoutVars>
      </dgm:prSet>
      <dgm:spPr/>
    </dgm:pt>
    <dgm:pt modelId="{1DC8478C-BAE8-43F9-9262-E688A1C5DA77}" type="pres">
      <dgm:prSet presAssocID="{31814348-7055-4BA4-BF16-7693B260F7BE}" presName="sibTrans" presStyleCnt="0"/>
      <dgm:spPr/>
    </dgm:pt>
    <dgm:pt modelId="{1EC53C52-AA1D-4BC0-BDBF-5FE31D6B7053}" type="pres">
      <dgm:prSet presAssocID="{E86B0205-2303-4D45-99D8-79D2B2C323E2}" presName="compNode" presStyleCnt="0"/>
      <dgm:spPr/>
    </dgm:pt>
    <dgm:pt modelId="{8923FC49-3092-4E0A-82B2-C9E8C19165C6}" type="pres">
      <dgm:prSet presAssocID="{E86B0205-2303-4D45-99D8-79D2B2C323E2}" presName="bgRect" presStyleLbl="bgShp" presStyleIdx="4" presStyleCnt="6"/>
      <dgm:spPr/>
    </dgm:pt>
    <dgm:pt modelId="{B208D8F2-7C98-4950-84AB-42EE3B3CD45F}" type="pres">
      <dgm:prSet presAssocID="{E86B0205-2303-4D45-99D8-79D2B2C323E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F102FC6-904A-4E5C-B0D7-5B49178BC3CB}" type="pres">
      <dgm:prSet presAssocID="{E86B0205-2303-4D45-99D8-79D2B2C323E2}" presName="spaceRect" presStyleCnt="0"/>
      <dgm:spPr/>
    </dgm:pt>
    <dgm:pt modelId="{EE59F0DE-F29F-4BFF-ADCA-819DB26EE98E}" type="pres">
      <dgm:prSet presAssocID="{E86B0205-2303-4D45-99D8-79D2B2C323E2}" presName="parTx" presStyleLbl="revTx" presStyleIdx="4" presStyleCnt="6">
        <dgm:presLayoutVars>
          <dgm:chMax val="0"/>
          <dgm:chPref val="0"/>
        </dgm:presLayoutVars>
      </dgm:prSet>
      <dgm:spPr/>
    </dgm:pt>
    <dgm:pt modelId="{C529B5DB-B688-4679-80C1-9EBABA30D934}" type="pres">
      <dgm:prSet presAssocID="{01489E73-96EF-4AF4-B583-A7791426A810}" presName="sibTrans" presStyleCnt="0"/>
      <dgm:spPr/>
    </dgm:pt>
    <dgm:pt modelId="{1557F425-1C89-4BB3-B2F7-3C81F5F42B70}" type="pres">
      <dgm:prSet presAssocID="{480C71B9-0B13-4735-839A-61B952477721}" presName="compNode" presStyleCnt="0"/>
      <dgm:spPr/>
    </dgm:pt>
    <dgm:pt modelId="{424E23F5-DADC-4D78-956C-77D4FBB90215}" type="pres">
      <dgm:prSet presAssocID="{480C71B9-0B13-4735-839A-61B952477721}" presName="bgRect" presStyleLbl="bgShp" presStyleIdx="5" presStyleCnt="6"/>
      <dgm:spPr/>
    </dgm:pt>
    <dgm:pt modelId="{FA079E48-0503-4E72-ADEF-C22BEDD25642}" type="pres">
      <dgm:prSet presAssocID="{480C71B9-0B13-4735-839A-61B95247772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DF4BC280-808D-4141-8182-EB86EB2F21C7}" type="pres">
      <dgm:prSet presAssocID="{480C71B9-0B13-4735-839A-61B952477721}" presName="spaceRect" presStyleCnt="0"/>
      <dgm:spPr/>
    </dgm:pt>
    <dgm:pt modelId="{E65CD4F8-12BE-42D7-9E91-0AC08EEAE371}" type="pres">
      <dgm:prSet presAssocID="{480C71B9-0B13-4735-839A-61B95247772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08B3A01-1A15-412B-82AA-640CF4863183}" type="presOf" srcId="{AE255086-0D11-4FC9-BD2D-B20E726656BD}" destId="{DD2885DD-47EF-4E1D-8EE3-3649AA729070}" srcOrd="0" destOrd="0" presId="urn:microsoft.com/office/officeart/2018/2/layout/IconVerticalSolidList"/>
    <dgm:cxn modelId="{507DA42B-E350-4293-AE88-6A9A859D1E78}" type="presOf" srcId="{480C71B9-0B13-4735-839A-61B952477721}" destId="{E65CD4F8-12BE-42D7-9E91-0AC08EEAE371}" srcOrd="0" destOrd="0" presId="urn:microsoft.com/office/officeart/2018/2/layout/IconVerticalSolidList"/>
    <dgm:cxn modelId="{6F199C40-EDA2-465A-9872-ABAB8E7BD38C}" srcId="{1CB86A00-3BC8-4A52-BA24-8585B57BD474}" destId="{D101931C-0732-4F3D-8996-FAB708C86737}" srcOrd="2" destOrd="0" parTransId="{CAFB4C6A-0C45-4011-AF49-2700CA910028}" sibTransId="{AF2B9E2E-B32F-4BA1-AE38-40FA360F78D5}"/>
    <dgm:cxn modelId="{8A60835C-7276-4866-8379-A82A97E1C3A5}" type="presOf" srcId="{F0C09368-5B70-41BA-B736-850E8108625A}" destId="{27C2710F-DA27-4EF8-9B9B-E5848163664D}" srcOrd="0" destOrd="0" presId="urn:microsoft.com/office/officeart/2018/2/layout/IconVerticalSolidList"/>
    <dgm:cxn modelId="{4BE9C060-55FF-4995-980F-EE572BA42041}" type="presOf" srcId="{D101931C-0732-4F3D-8996-FAB708C86737}" destId="{F875B35D-54F9-4EDA-91E9-902E70C0B80A}" srcOrd="0" destOrd="0" presId="urn:microsoft.com/office/officeart/2018/2/layout/IconVerticalSolidList"/>
    <dgm:cxn modelId="{D6BEFC7A-FD03-48F9-8CB9-3D20CB9F1980}" type="presOf" srcId="{E86B0205-2303-4D45-99D8-79D2B2C323E2}" destId="{EE59F0DE-F29F-4BFF-ADCA-819DB26EE98E}" srcOrd="0" destOrd="0" presId="urn:microsoft.com/office/officeart/2018/2/layout/IconVerticalSolidList"/>
    <dgm:cxn modelId="{1A1FDC93-3D75-45EA-8BC5-205325FF0FF7}" srcId="{1CB86A00-3BC8-4A52-BA24-8585B57BD474}" destId="{E86B0205-2303-4D45-99D8-79D2B2C323E2}" srcOrd="4" destOrd="0" parTransId="{9635DD93-FB08-4DF1-A0E0-C72E8B5C48E8}" sibTransId="{01489E73-96EF-4AF4-B583-A7791426A810}"/>
    <dgm:cxn modelId="{EB067C94-20B3-4E64-A79D-26546C613A6D}" srcId="{1CB86A00-3BC8-4A52-BA24-8585B57BD474}" destId="{047151BB-50C9-40E4-A235-E532FF09F708}" srcOrd="1" destOrd="0" parTransId="{C7CF3B67-9F86-41DC-950B-C6F2635D6DF8}" sibTransId="{A2C7FC21-9302-45A0-9E7C-4D5181C44DE4}"/>
    <dgm:cxn modelId="{B2A86496-90BB-49A8-B6BF-1F7D70D6D354}" type="presOf" srcId="{1CB86A00-3BC8-4A52-BA24-8585B57BD474}" destId="{A6423B4F-862F-443F-98C9-90C0D4601CC8}" srcOrd="0" destOrd="0" presId="urn:microsoft.com/office/officeart/2018/2/layout/IconVerticalSolidList"/>
    <dgm:cxn modelId="{37C9B5AD-810D-4C07-B4C5-D357C0D9A317}" srcId="{1CB86A00-3BC8-4A52-BA24-8585B57BD474}" destId="{AE255086-0D11-4FC9-BD2D-B20E726656BD}" srcOrd="3" destOrd="0" parTransId="{46C95C29-5365-4D11-91F7-79B5478DF72A}" sibTransId="{31814348-7055-4BA4-BF16-7693B260F7BE}"/>
    <dgm:cxn modelId="{E2C2A8E3-86EC-412F-999A-6B6B61E8C05B}" srcId="{1CB86A00-3BC8-4A52-BA24-8585B57BD474}" destId="{F0C09368-5B70-41BA-B736-850E8108625A}" srcOrd="0" destOrd="0" parTransId="{087AAA32-DF15-4705-96E8-A3E5A7882312}" sibTransId="{99EC7034-E0A0-4FAA-B22A-95AE84B8C420}"/>
    <dgm:cxn modelId="{F26C5BE9-E6F9-413A-BEF9-AB0FE44D1481}" type="presOf" srcId="{047151BB-50C9-40E4-A235-E532FF09F708}" destId="{35E1CFB7-0067-408E-995A-6BFF9D04E146}" srcOrd="0" destOrd="0" presId="urn:microsoft.com/office/officeart/2018/2/layout/IconVerticalSolidList"/>
    <dgm:cxn modelId="{379174FF-24FE-4AF8-B016-056BDF0545E6}" srcId="{1CB86A00-3BC8-4A52-BA24-8585B57BD474}" destId="{480C71B9-0B13-4735-839A-61B952477721}" srcOrd="5" destOrd="0" parTransId="{3C32B667-B2CC-4237-8B70-0B901265DA41}" sibTransId="{F1FAAADD-5859-4B17-9056-4B296DA1AD7F}"/>
    <dgm:cxn modelId="{EAFB3B97-A4E1-4838-81B3-94530C818B25}" type="presParOf" srcId="{A6423B4F-862F-443F-98C9-90C0D4601CC8}" destId="{115DF948-9CC5-47FE-94F1-AF7564832687}" srcOrd="0" destOrd="0" presId="urn:microsoft.com/office/officeart/2018/2/layout/IconVerticalSolidList"/>
    <dgm:cxn modelId="{541B0102-8DDA-442B-855A-930FF7890C89}" type="presParOf" srcId="{115DF948-9CC5-47FE-94F1-AF7564832687}" destId="{A3F0ECAA-AC3A-4532-B0B1-8AD50D5A838C}" srcOrd="0" destOrd="0" presId="urn:microsoft.com/office/officeart/2018/2/layout/IconVerticalSolidList"/>
    <dgm:cxn modelId="{E11942F3-DF88-49A6-B7B0-185BD9B9A537}" type="presParOf" srcId="{115DF948-9CC5-47FE-94F1-AF7564832687}" destId="{59F73C4A-9C21-48BA-9A71-EA858DE5587C}" srcOrd="1" destOrd="0" presId="urn:microsoft.com/office/officeart/2018/2/layout/IconVerticalSolidList"/>
    <dgm:cxn modelId="{79C20372-C3DC-4937-BD65-0AE7BD2628FF}" type="presParOf" srcId="{115DF948-9CC5-47FE-94F1-AF7564832687}" destId="{F168F029-31B5-4D3B-966E-A4ACFFD12DDD}" srcOrd="2" destOrd="0" presId="urn:microsoft.com/office/officeart/2018/2/layout/IconVerticalSolidList"/>
    <dgm:cxn modelId="{F6D384B2-6882-4194-9320-F7F729948750}" type="presParOf" srcId="{115DF948-9CC5-47FE-94F1-AF7564832687}" destId="{27C2710F-DA27-4EF8-9B9B-E5848163664D}" srcOrd="3" destOrd="0" presId="urn:microsoft.com/office/officeart/2018/2/layout/IconVerticalSolidList"/>
    <dgm:cxn modelId="{F021BC97-A7E8-42A0-B819-D8C8B7FF3109}" type="presParOf" srcId="{A6423B4F-862F-443F-98C9-90C0D4601CC8}" destId="{49574713-C6E1-4F9E-850A-CCF395AA3584}" srcOrd="1" destOrd="0" presId="urn:microsoft.com/office/officeart/2018/2/layout/IconVerticalSolidList"/>
    <dgm:cxn modelId="{44D0E939-8BB1-45E3-88A9-771310A7F693}" type="presParOf" srcId="{A6423B4F-862F-443F-98C9-90C0D4601CC8}" destId="{4D206576-4F89-4AAB-B12E-9BD08D5EE92C}" srcOrd="2" destOrd="0" presId="urn:microsoft.com/office/officeart/2018/2/layout/IconVerticalSolidList"/>
    <dgm:cxn modelId="{99C77760-24C0-4FF5-B057-896FAC55AA03}" type="presParOf" srcId="{4D206576-4F89-4AAB-B12E-9BD08D5EE92C}" destId="{2AAE1873-F705-4CB2-9295-FE8DF37F1320}" srcOrd="0" destOrd="0" presId="urn:microsoft.com/office/officeart/2018/2/layout/IconVerticalSolidList"/>
    <dgm:cxn modelId="{021F0B5F-FDC8-4181-8E8A-3C07C67BEC8D}" type="presParOf" srcId="{4D206576-4F89-4AAB-B12E-9BD08D5EE92C}" destId="{949C4206-4A5D-4B5A-86B9-08F1C02257D3}" srcOrd="1" destOrd="0" presId="urn:microsoft.com/office/officeart/2018/2/layout/IconVerticalSolidList"/>
    <dgm:cxn modelId="{8478635E-CC09-497E-B10B-6A788CF368A7}" type="presParOf" srcId="{4D206576-4F89-4AAB-B12E-9BD08D5EE92C}" destId="{C96EE672-8A64-404F-8387-7F8D03C8A039}" srcOrd="2" destOrd="0" presId="urn:microsoft.com/office/officeart/2018/2/layout/IconVerticalSolidList"/>
    <dgm:cxn modelId="{EEAB2F56-E5F4-431A-A895-E6DE4A6ED4B5}" type="presParOf" srcId="{4D206576-4F89-4AAB-B12E-9BD08D5EE92C}" destId="{35E1CFB7-0067-408E-995A-6BFF9D04E146}" srcOrd="3" destOrd="0" presId="urn:microsoft.com/office/officeart/2018/2/layout/IconVerticalSolidList"/>
    <dgm:cxn modelId="{1A1409AF-F81A-42BD-80ED-2D555ACE074C}" type="presParOf" srcId="{A6423B4F-862F-443F-98C9-90C0D4601CC8}" destId="{747AA8A7-8EDE-49DB-B492-7301200AAB81}" srcOrd="3" destOrd="0" presId="urn:microsoft.com/office/officeart/2018/2/layout/IconVerticalSolidList"/>
    <dgm:cxn modelId="{1B7FABE3-57F0-4211-B351-4F5DECC1C3AA}" type="presParOf" srcId="{A6423B4F-862F-443F-98C9-90C0D4601CC8}" destId="{DF14BD29-0F9F-4D14-B376-04C9469A0285}" srcOrd="4" destOrd="0" presId="urn:microsoft.com/office/officeart/2018/2/layout/IconVerticalSolidList"/>
    <dgm:cxn modelId="{F6CA0758-E39D-453F-BE8F-8ECB77F2A6BC}" type="presParOf" srcId="{DF14BD29-0F9F-4D14-B376-04C9469A0285}" destId="{C9549222-779C-4BB6-81F6-9D34B02D8895}" srcOrd="0" destOrd="0" presId="urn:microsoft.com/office/officeart/2018/2/layout/IconVerticalSolidList"/>
    <dgm:cxn modelId="{97973F46-DA59-4BE5-B406-7B96844987F5}" type="presParOf" srcId="{DF14BD29-0F9F-4D14-B376-04C9469A0285}" destId="{86CF83CE-F924-40D9-B4DB-5C077D236958}" srcOrd="1" destOrd="0" presId="urn:microsoft.com/office/officeart/2018/2/layout/IconVerticalSolidList"/>
    <dgm:cxn modelId="{EE16505D-288D-4789-8DE2-EE008994AFBB}" type="presParOf" srcId="{DF14BD29-0F9F-4D14-B376-04C9469A0285}" destId="{A997E8B3-6776-4912-9E36-09C155B0915C}" srcOrd="2" destOrd="0" presId="urn:microsoft.com/office/officeart/2018/2/layout/IconVerticalSolidList"/>
    <dgm:cxn modelId="{9B6A2D06-2A07-4108-BED3-166DCFE2BB48}" type="presParOf" srcId="{DF14BD29-0F9F-4D14-B376-04C9469A0285}" destId="{F875B35D-54F9-4EDA-91E9-902E70C0B80A}" srcOrd="3" destOrd="0" presId="urn:microsoft.com/office/officeart/2018/2/layout/IconVerticalSolidList"/>
    <dgm:cxn modelId="{91EA01C1-5F28-4875-BFF6-EA786782B350}" type="presParOf" srcId="{A6423B4F-862F-443F-98C9-90C0D4601CC8}" destId="{1070A41A-DCF1-445A-98FC-A766103CB889}" srcOrd="5" destOrd="0" presId="urn:microsoft.com/office/officeart/2018/2/layout/IconVerticalSolidList"/>
    <dgm:cxn modelId="{CA31379F-AC9E-4097-BB59-87177BAD261E}" type="presParOf" srcId="{A6423B4F-862F-443F-98C9-90C0D4601CC8}" destId="{269FCA1C-5846-465D-9486-7ED3817AA578}" srcOrd="6" destOrd="0" presId="urn:microsoft.com/office/officeart/2018/2/layout/IconVerticalSolidList"/>
    <dgm:cxn modelId="{B75916FD-A710-4148-9DEB-730D5F44DD37}" type="presParOf" srcId="{269FCA1C-5846-465D-9486-7ED3817AA578}" destId="{65422770-35B7-4604-B0D4-3F91C58AA3A2}" srcOrd="0" destOrd="0" presId="urn:microsoft.com/office/officeart/2018/2/layout/IconVerticalSolidList"/>
    <dgm:cxn modelId="{F6C2BB4F-75AA-4247-80B5-27E6114A63A4}" type="presParOf" srcId="{269FCA1C-5846-465D-9486-7ED3817AA578}" destId="{A71FB902-9DF8-4191-BBA8-E25805D335C5}" srcOrd="1" destOrd="0" presId="urn:microsoft.com/office/officeart/2018/2/layout/IconVerticalSolidList"/>
    <dgm:cxn modelId="{1C91BE28-1F8D-4A8F-A9F2-FFB5BF73292C}" type="presParOf" srcId="{269FCA1C-5846-465D-9486-7ED3817AA578}" destId="{92CBAF4B-DF63-4365-BE0B-0BD1598A6317}" srcOrd="2" destOrd="0" presId="urn:microsoft.com/office/officeart/2018/2/layout/IconVerticalSolidList"/>
    <dgm:cxn modelId="{4C5DD052-6126-477D-9198-C857591A06CA}" type="presParOf" srcId="{269FCA1C-5846-465D-9486-7ED3817AA578}" destId="{DD2885DD-47EF-4E1D-8EE3-3649AA729070}" srcOrd="3" destOrd="0" presId="urn:microsoft.com/office/officeart/2018/2/layout/IconVerticalSolidList"/>
    <dgm:cxn modelId="{7844B2AD-C3A0-4135-B75D-9512AC9E476D}" type="presParOf" srcId="{A6423B4F-862F-443F-98C9-90C0D4601CC8}" destId="{1DC8478C-BAE8-43F9-9262-E688A1C5DA77}" srcOrd="7" destOrd="0" presId="urn:microsoft.com/office/officeart/2018/2/layout/IconVerticalSolidList"/>
    <dgm:cxn modelId="{AC2178F6-7E97-4710-B6C1-67420E429210}" type="presParOf" srcId="{A6423B4F-862F-443F-98C9-90C0D4601CC8}" destId="{1EC53C52-AA1D-4BC0-BDBF-5FE31D6B7053}" srcOrd="8" destOrd="0" presId="urn:microsoft.com/office/officeart/2018/2/layout/IconVerticalSolidList"/>
    <dgm:cxn modelId="{73A00B4E-B8EA-4743-BB53-A39742EB6E6A}" type="presParOf" srcId="{1EC53C52-AA1D-4BC0-BDBF-5FE31D6B7053}" destId="{8923FC49-3092-4E0A-82B2-C9E8C19165C6}" srcOrd="0" destOrd="0" presId="urn:microsoft.com/office/officeart/2018/2/layout/IconVerticalSolidList"/>
    <dgm:cxn modelId="{121C9FDC-9EE5-48C0-B89F-92AA411AAAC6}" type="presParOf" srcId="{1EC53C52-AA1D-4BC0-BDBF-5FE31D6B7053}" destId="{B208D8F2-7C98-4950-84AB-42EE3B3CD45F}" srcOrd="1" destOrd="0" presId="urn:microsoft.com/office/officeart/2018/2/layout/IconVerticalSolidList"/>
    <dgm:cxn modelId="{8ED96674-0507-4A51-9169-EF05EAE8F322}" type="presParOf" srcId="{1EC53C52-AA1D-4BC0-BDBF-5FE31D6B7053}" destId="{DF102FC6-904A-4E5C-B0D7-5B49178BC3CB}" srcOrd="2" destOrd="0" presId="urn:microsoft.com/office/officeart/2018/2/layout/IconVerticalSolidList"/>
    <dgm:cxn modelId="{A3C052C9-5C35-407A-8A1F-FBDAD383A14D}" type="presParOf" srcId="{1EC53C52-AA1D-4BC0-BDBF-5FE31D6B7053}" destId="{EE59F0DE-F29F-4BFF-ADCA-819DB26EE98E}" srcOrd="3" destOrd="0" presId="urn:microsoft.com/office/officeart/2018/2/layout/IconVerticalSolidList"/>
    <dgm:cxn modelId="{CAC16A12-F6AB-4B10-A534-DB02A2D1D9E7}" type="presParOf" srcId="{A6423B4F-862F-443F-98C9-90C0D4601CC8}" destId="{C529B5DB-B688-4679-80C1-9EBABA30D934}" srcOrd="9" destOrd="0" presId="urn:microsoft.com/office/officeart/2018/2/layout/IconVerticalSolidList"/>
    <dgm:cxn modelId="{EB08D6C9-BC12-4646-BE4C-29879939D841}" type="presParOf" srcId="{A6423B4F-862F-443F-98C9-90C0D4601CC8}" destId="{1557F425-1C89-4BB3-B2F7-3C81F5F42B70}" srcOrd="10" destOrd="0" presId="urn:microsoft.com/office/officeart/2018/2/layout/IconVerticalSolidList"/>
    <dgm:cxn modelId="{B7DEE97D-6EFC-4741-963B-AB615F1AF7B4}" type="presParOf" srcId="{1557F425-1C89-4BB3-B2F7-3C81F5F42B70}" destId="{424E23F5-DADC-4D78-956C-77D4FBB90215}" srcOrd="0" destOrd="0" presId="urn:microsoft.com/office/officeart/2018/2/layout/IconVerticalSolidList"/>
    <dgm:cxn modelId="{32DB64F3-94BE-465B-BA9A-CDBBD1F82F74}" type="presParOf" srcId="{1557F425-1C89-4BB3-B2F7-3C81F5F42B70}" destId="{FA079E48-0503-4E72-ADEF-C22BEDD25642}" srcOrd="1" destOrd="0" presId="urn:microsoft.com/office/officeart/2018/2/layout/IconVerticalSolidList"/>
    <dgm:cxn modelId="{AF63C475-A295-4397-B964-87851167BD61}" type="presParOf" srcId="{1557F425-1C89-4BB3-B2F7-3C81F5F42B70}" destId="{DF4BC280-808D-4141-8182-EB86EB2F21C7}" srcOrd="2" destOrd="0" presId="urn:microsoft.com/office/officeart/2018/2/layout/IconVerticalSolidList"/>
    <dgm:cxn modelId="{DF9607F5-B1F8-463D-A305-C31C06DB2D5C}" type="presParOf" srcId="{1557F425-1C89-4BB3-B2F7-3C81F5F42B70}" destId="{E65CD4F8-12BE-42D7-9E91-0AC08EEAE3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654F77-EE73-46BC-9A97-D1F8673520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E8A30F-FA67-4F12-99C7-7B497DAAEA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Random Forest Regressor:</a:t>
          </a:r>
          <a:endParaRPr lang="en-US"/>
        </a:p>
      </dgm:t>
    </dgm:pt>
    <dgm:pt modelId="{25F99423-B67E-4132-983B-4D266AF6ED60}" type="parTrans" cxnId="{48FDD601-DF14-4C24-8C60-ED7D7DEAEC62}">
      <dgm:prSet/>
      <dgm:spPr/>
      <dgm:t>
        <a:bodyPr/>
        <a:lstStyle/>
        <a:p>
          <a:endParaRPr lang="en-US"/>
        </a:p>
      </dgm:t>
    </dgm:pt>
    <dgm:pt modelId="{C4819157-04B0-4FEE-A50E-87A2459A0699}" type="sibTrans" cxnId="{48FDD601-DF14-4C24-8C60-ED7D7DEAEC62}">
      <dgm:prSet/>
      <dgm:spPr/>
      <dgm:t>
        <a:bodyPr/>
        <a:lstStyle/>
        <a:p>
          <a:endParaRPr lang="en-US"/>
        </a:p>
      </dgm:t>
    </dgm:pt>
    <dgm:pt modelId="{49B5460C-0E90-4D68-8233-C8EDD4861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Accuracy of the model:</a:t>
          </a:r>
          <a:endParaRPr lang="en-US" dirty="0"/>
        </a:p>
      </dgm:t>
    </dgm:pt>
    <dgm:pt modelId="{549CBA0A-0B6C-4394-BA27-D17C701587C1}" type="parTrans" cxnId="{53A0EFF6-0BBB-4EA4-9C99-6C6B9E8A01D1}">
      <dgm:prSet/>
      <dgm:spPr/>
      <dgm:t>
        <a:bodyPr/>
        <a:lstStyle/>
        <a:p>
          <a:endParaRPr lang="en-US"/>
        </a:p>
      </dgm:t>
    </dgm:pt>
    <dgm:pt modelId="{09340D73-5732-4D1D-BE81-405E1FE78E2A}" type="sibTrans" cxnId="{53A0EFF6-0BBB-4EA4-9C99-6C6B9E8A01D1}">
      <dgm:prSet/>
      <dgm:spPr/>
      <dgm:t>
        <a:bodyPr/>
        <a:lstStyle/>
        <a:p>
          <a:endParaRPr lang="en-US"/>
        </a:p>
      </dgm:t>
    </dgm:pt>
    <dgm:pt modelId="{F9B7B1E7-BE3F-4599-88D7-1E500D3ACC92}">
      <dgm:prSet/>
      <dgm:spPr/>
      <dgm:t>
        <a:bodyPr/>
        <a:lstStyle/>
        <a:p>
          <a:r>
            <a:rPr lang="en-US" b="1" dirty="0"/>
            <a:t> 95.27%</a:t>
          </a:r>
          <a:endParaRPr lang="en-US" dirty="0"/>
        </a:p>
      </dgm:t>
    </dgm:pt>
    <dgm:pt modelId="{DC6E3327-158A-4327-9581-3C298218C6BD}" type="parTrans" cxnId="{73FA4360-01E7-4F50-B8D3-50FF23BC2A11}">
      <dgm:prSet/>
      <dgm:spPr/>
      <dgm:t>
        <a:bodyPr/>
        <a:lstStyle/>
        <a:p>
          <a:endParaRPr lang="en-US"/>
        </a:p>
      </dgm:t>
    </dgm:pt>
    <dgm:pt modelId="{BF5EF3C9-540E-4993-8269-31E15C9088CD}" type="sibTrans" cxnId="{73FA4360-01E7-4F50-B8D3-50FF23BC2A11}">
      <dgm:prSet/>
      <dgm:spPr/>
      <dgm:t>
        <a:bodyPr/>
        <a:lstStyle/>
        <a:p>
          <a:endParaRPr lang="en-US"/>
        </a:p>
      </dgm:t>
    </dgm:pt>
    <dgm:pt modelId="{A0E0D963-376F-4EDE-9142-9F0D9D7B59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Gradient Boosting Regressor</a:t>
          </a:r>
          <a:endParaRPr lang="en-US"/>
        </a:p>
      </dgm:t>
    </dgm:pt>
    <dgm:pt modelId="{695B8AFF-13D3-43A1-8ACE-A78FDED7E0CB}" type="parTrans" cxnId="{B7B80206-2F09-49EF-A338-7ED395BE6A3B}">
      <dgm:prSet/>
      <dgm:spPr/>
      <dgm:t>
        <a:bodyPr/>
        <a:lstStyle/>
        <a:p>
          <a:endParaRPr lang="en-US"/>
        </a:p>
      </dgm:t>
    </dgm:pt>
    <dgm:pt modelId="{0AB2977E-109D-431F-9D97-5EEF57361635}" type="sibTrans" cxnId="{B7B80206-2F09-49EF-A338-7ED395BE6A3B}">
      <dgm:prSet/>
      <dgm:spPr/>
      <dgm:t>
        <a:bodyPr/>
        <a:lstStyle/>
        <a:p>
          <a:endParaRPr lang="en-US"/>
        </a:p>
      </dgm:t>
    </dgm:pt>
    <dgm:pt modelId="{DEDCD112-11E7-4D9F-A9F7-F3B1A23A62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Accuracy of the model:</a:t>
          </a:r>
          <a:endParaRPr lang="en-US" dirty="0"/>
        </a:p>
      </dgm:t>
    </dgm:pt>
    <dgm:pt modelId="{21D3A8FD-7AE4-4219-B5AC-0DF9BA7E95A8}" type="parTrans" cxnId="{6AAF8882-E7C0-47A0-8504-C93774978C5A}">
      <dgm:prSet/>
      <dgm:spPr/>
      <dgm:t>
        <a:bodyPr/>
        <a:lstStyle/>
        <a:p>
          <a:endParaRPr lang="en-US"/>
        </a:p>
      </dgm:t>
    </dgm:pt>
    <dgm:pt modelId="{659AAF16-4A82-4A9C-A7CA-B8F454A3C186}" type="sibTrans" cxnId="{6AAF8882-E7C0-47A0-8504-C93774978C5A}">
      <dgm:prSet/>
      <dgm:spPr/>
      <dgm:t>
        <a:bodyPr/>
        <a:lstStyle/>
        <a:p>
          <a:endParaRPr lang="en-US"/>
        </a:p>
      </dgm:t>
    </dgm:pt>
    <dgm:pt modelId="{31D621E3-7CAF-48DB-9F90-E90F40AD5C51}">
      <dgm:prSet/>
      <dgm:spPr/>
      <dgm:t>
        <a:bodyPr/>
        <a:lstStyle/>
        <a:p>
          <a:r>
            <a:rPr lang="en-US" b="1" dirty="0"/>
            <a:t> 97.95%</a:t>
          </a:r>
          <a:endParaRPr lang="en-US" dirty="0"/>
        </a:p>
      </dgm:t>
    </dgm:pt>
    <dgm:pt modelId="{194415C8-DA7F-4D49-B97B-6D3689348AA1}" type="parTrans" cxnId="{69B3FF30-25BB-438D-91D8-23FFC4398E6A}">
      <dgm:prSet/>
      <dgm:spPr/>
      <dgm:t>
        <a:bodyPr/>
        <a:lstStyle/>
        <a:p>
          <a:endParaRPr lang="en-US"/>
        </a:p>
      </dgm:t>
    </dgm:pt>
    <dgm:pt modelId="{86829704-D1B6-48A2-AEDF-76EF77B047CD}" type="sibTrans" cxnId="{69B3FF30-25BB-438D-91D8-23FFC4398E6A}">
      <dgm:prSet/>
      <dgm:spPr/>
      <dgm:t>
        <a:bodyPr/>
        <a:lstStyle/>
        <a:p>
          <a:endParaRPr lang="en-US"/>
        </a:p>
      </dgm:t>
    </dgm:pt>
    <dgm:pt modelId="{3D328EA5-57B8-49F8-BAAB-7379C0036F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Gradient Boosting Regressor model accuracy score is around 97.95% when using 100 trees, a learning rate of 0.1, a max depth of 3, and a random state of 1.</a:t>
          </a:r>
        </a:p>
      </dgm:t>
    </dgm:pt>
    <dgm:pt modelId="{C95B79C7-6B39-477B-9592-FB87BDED0B82}" type="parTrans" cxnId="{9A01F40D-F3BB-45BE-90DA-4A017045C456}">
      <dgm:prSet/>
      <dgm:spPr/>
      <dgm:t>
        <a:bodyPr/>
        <a:lstStyle/>
        <a:p>
          <a:endParaRPr lang="en-US"/>
        </a:p>
      </dgm:t>
    </dgm:pt>
    <dgm:pt modelId="{510E2C6A-2DE4-4C04-A5E7-54D8AF888049}" type="sibTrans" cxnId="{9A01F40D-F3BB-45BE-90DA-4A017045C456}">
      <dgm:prSet/>
      <dgm:spPr/>
      <dgm:t>
        <a:bodyPr/>
        <a:lstStyle/>
        <a:p>
          <a:endParaRPr lang="en-US"/>
        </a:p>
      </dgm:t>
    </dgm:pt>
    <dgm:pt modelId="{05CE020C-4FF8-CC45-985D-30684C2859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Random Forest Regressor model had an accuracy score of around 95.27% when using 100 trees and a random state of 1.</a:t>
          </a:r>
        </a:p>
      </dgm:t>
    </dgm:pt>
    <dgm:pt modelId="{BF244091-2349-4744-920B-BEE0B249613F}" type="parTrans" cxnId="{512129DE-205F-C94F-9652-B20D7AEBD9E9}">
      <dgm:prSet/>
      <dgm:spPr/>
      <dgm:t>
        <a:bodyPr/>
        <a:lstStyle/>
        <a:p>
          <a:endParaRPr lang="en-US"/>
        </a:p>
      </dgm:t>
    </dgm:pt>
    <dgm:pt modelId="{8FD33FC8-1438-DB4C-86F0-B56CFFE58769}" type="sibTrans" cxnId="{512129DE-205F-C94F-9652-B20D7AEBD9E9}">
      <dgm:prSet/>
      <dgm:spPr/>
      <dgm:t>
        <a:bodyPr/>
        <a:lstStyle/>
        <a:p>
          <a:endParaRPr lang="en-US"/>
        </a:p>
      </dgm:t>
    </dgm:pt>
    <dgm:pt modelId="{F49C3937-C80A-4ADC-B439-E27EFEA7DA01}">
      <dgm:prSet/>
      <dgm:spPr/>
      <dgm:t>
        <a:bodyPr/>
        <a:lstStyle/>
        <a:p>
          <a:r>
            <a:rPr lang="en-US" dirty="0"/>
            <a:t> It also had the best accuracy score out of the three ML models. </a:t>
          </a:r>
        </a:p>
      </dgm:t>
    </dgm:pt>
    <dgm:pt modelId="{36B21D8E-10C9-4195-B6CB-CCC8CB8C3364}" type="sibTrans" cxnId="{69CA02BA-4FCA-4B9D-8299-7607A400BE2D}">
      <dgm:prSet/>
      <dgm:spPr/>
      <dgm:t>
        <a:bodyPr/>
        <a:lstStyle/>
        <a:p>
          <a:endParaRPr lang="en-US"/>
        </a:p>
      </dgm:t>
    </dgm:pt>
    <dgm:pt modelId="{EF9B8F9E-A315-4363-873F-467189C21C32}" type="parTrans" cxnId="{69CA02BA-4FCA-4B9D-8299-7607A400BE2D}">
      <dgm:prSet/>
      <dgm:spPr/>
      <dgm:t>
        <a:bodyPr/>
        <a:lstStyle/>
        <a:p>
          <a:endParaRPr lang="en-US"/>
        </a:p>
      </dgm:t>
    </dgm:pt>
    <dgm:pt modelId="{FFDC8AEA-12F6-4CA5-AE9B-D0E1B86F4439}" type="pres">
      <dgm:prSet presAssocID="{19654F77-EE73-46BC-9A97-D1F867352084}" presName="root" presStyleCnt="0">
        <dgm:presLayoutVars>
          <dgm:dir/>
          <dgm:resizeHandles val="exact"/>
        </dgm:presLayoutVars>
      </dgm:prSet>
      <dgm:spPr/>
    </dgm:pt>
    <dgm:pt modelId="{B5E47506-F0CE-4CDA-B205-6EF08A47F530}" type="pres">
      <dgm:prSet presAssocID="{D1E8A30F-FA67-4F12-99C7-7B497DAAEAE9}" presName="compNode" presStyleCnt="0"/>
      <dgm:spPr/>
    </dgm:pt>
    <dgm:pt modelId="{26D20761-B8DC-404F-ADFA-EB6B0712171E}" type="pres">
      <dgm:prSet presAssocID="{D1E8A30F-FA67-4F12-99C7-7B497DAAEAE9}" presName="bgRect" presStyleLbl="bgShp" presStyleIdx="0" presStyleCnt="2"/>
      <dgm:spPr/>
    </dgm:pt>
    <dgm:pt modelId="{362AB23E-16DE-4AFC-9044-E883D36827FE}" type="pres">
      <dgm:prSet presAssocID="{D1E8A30F-FA67-4F12-99C7-7B497DAAEA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19F290FD-C785-4CA0-A1AA-64A118D7834A}" type="pres">
      <dgm:prSet presAssocID="{D1E8A30F-FA67-4F12-99C7-7B497DAAEAE9}" presName="spaceRect" presStyleCnt="0"/>
      <dgm:spPr/>
    </dgm:pt>
    <dgm:pt modelId="{25EBD8EF-7E60-4C77-96AF-841DED92F598}" type="pres">
      <dgm:prSet presAssocID="{D1E8A30F-FA67-4F12-99C7-7B497DAAEAE9}" presName="parTx" presStyleLbl="revTx" presStyleIdx="0" presStyleCnt="4">
        <dgm:presLayoutVars>
          <dgm:chMax val="0"/>
          <dgm:chPref val="0"/>
        </dgm:presLayoutVars>
      </dgm:prSet>
      <dgm:spPr/>
    </dgm:pt>
    <dgm:pt modelId="{674764BD-E43B-42C5-B62D-ECC7BB79F7B1}" type="pres">
      <dgm:prSet presAssocID="{D1E8A30F-FA67-4F12-99C7-7B497DAAEAE9}" presName="desTx" presStyleLbl="revTx" presStyleIdx="1" presStyleCnt="4">
        <dgm:presLayoutVars/>
      </dgm:prSet>
      <dgm:spPr/>
    </dgm:pt>
    <dgm:pt modelId="{671A4D38-0EA6-4149-BE80-13E3067E08EC}" type="pres">
      <dgm:prSet presAssocID="{C4819157-04B0-4FEE-A50E-87A2459A0699}" presName="sibTrans" presStyleCnt="0"/>
      <dgm:spPr/>
    </dgm:pt>
    <dgm:pt modelId="{C6C6AF91-C478-4006-97A1-3AE791B46A00}" type="pres">
      <dgm:prSet presAssocID="{A0E0D963-376F-4EDE-9142-9F0D9D7B59E7}" presName="compNode" presStyleCnt="0"/>
      <dgm:spPr/>
    </dgm:pt>
    <dgm:pt modelId="{3DE9D4B5-AA1A-4893-B170-9A21B8F6F547}" type="pres">
      <dgm:prSet presAssocID="{A0E0D963-376F-4EDE-9142-9F0D9D7B59E7}" presName="bgRect" presStyleLbl="bgShp" presStyleIdx="1" presStyleCnt="2"/>
      <dgm:spPr/>
    </dgm:pt>
    <dgm:pt modelId="{AFEA0096-D9B4-4FCB-9141-FBCB33FFBF05}" type="pres">
      <dgm:prSet presAssocID="{A0E0D963-376F-4EDE-9142-9F0D9D7B59E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59F6D2F-61BF-4DF5-A5B6-D98D6C3BF0DB}" type="pres">
      <dgm:prSet presAssocID="{A0E0D963-376F-4EDE-9142-9F0D9D7B59E7}" presName="spaceRect" presStyleCnt="0"/>
      <dgm:spPr/>
    </dgm:pt>
    <dgm:pt modelId="{7455D9FF-43F0-4F86-8AAF-C6DD9AAABEFD}" type="pres">
      <dgm:prSet presAssocID="{A0E0D963-376F-4EDE-9142-9F0D9D7B59E7}" presName="parTx" presStyleLbl="revTx" presStyleIdx="2" presStyleCnt="4">
        <dgm:presLayoutVars>
          <dgm:chMax val="0"/>
          <dgm:chPref val="0"/>
        </dgm:presLayoutVars>
      </dgm:prSet>
      <dgm:spPr/>
    </dgm:pt>
    <dgm:pt modelId="{32E42046-0D94-4260-B63C-2D4E9DE74CCD}" type="pres">
      <dgm:prSet presAssocID="{A0E0D963-376F-4EDE-9142-9F0D9D7B59E7}" presName="desTx" presStyleLbl="revTx" presStyleIdx="3" presStyleCnt="4" custScaleY="121376">
        <dgm:presLayoutVars/>
      </dgm:prSet>
      <dgm:spPr/>
    </dgm:pt>
  </dgm:ptLst>
  <dgm:cxnLst>
    <dgm:cxn modelId="{BB678000-DA90-344B-83D7-F3947D30402F}" type="presOf" srcId="{DEDCD112-11E7-4D9F-A9F7-F3B1A23A62E0}" destId="{32E42046-0D94-4260-B63C-2D4E9DE74CCD}" srcOrd="0" destOrd="0" presId="urn:microsoft.com/office/officeart/2018/2/layout/IconVerticalSolidList"/>
    <dgm:cxn modelId="{48FDD601-DF14-4C24-8C60-ED7D7DEAEC62}" srcId="{19654F77-EE73-46BC-9A97-D1F867352084}" destId="{D1E8A30F-FA67-4F12-99C7-7B497DAAEAE9}" srcOrd="0" destOrd="0" parTransId="{25F99423-B67E-4132-983B-4D266AF6ED60}" sibTransId="{C4819157-04B0-4FEE-A50E-87A2459A0699}"/>
    <dgm:cxn modelId="{B7B80206-2F09-49EF-A338-7ED395BE6A3B}" srcId="{19654F77-EE73-46BC-9A97-D1F867352084}" destId="{A0E0D963-376F-4EDE-9142-9F0D9D7B59E7}" srcOrd="1" destOrd="0" parTransId="{695B8AFF-13D3-43A1-8ACE-A78FDED7E0CB}" sibTransId="{0AB2977E-109D-431F-9D97-5EEF57361635}"/>
    <dgm:cxn modelId="{9A01F40D-F3BB-45BE-90DA-4A017045C456}" srcId="{A0E0D963-376F-4EDE-9142-9F0D9D7B59E7}" destId="{3D328EA5-57B8-49F8-BAAB-7379C0036F0D}" srcOrd="1" destOrd="0" parTransId="{C95B79C7-6B39-477B-9592-FB87BDED0B82}" sibTransId="{510E2C6A-2DE4-4C04-A5E7-54D8AF888049}"/>
    <dgm:cxn modelId="{69B3FF30-25BB-438D-91D8-23FFC4398E6A}" srcId="{DEDCD112-11E7-4D9F-A9F7-F3B1A23A62E0}" destId="{31D621E3-7CAF-48DB-9F90-E90F40AD5C51}" srcOrd="0" destOrd="0" parTransId="{194415C8-DA7F-4D49-B97B-6D3689348AA1}" sibTransId="{86829704-D1B6-48A2-AEDF-76EF77B047CD}"/>
    <dgm:cxn modelId="{2A275B33-D20D-4546-8F32-5BD363431F51}" type="presOf" srcId="{49B5460C-0E90-4D68-8233-C8EDD48612CE}" destId="{674764BD-E43B-42C5-B62D-ECC7BB79F7B1}" srcOrd="0" destOrd="0" presId="urn:microsoft.com/office/officeart/2018/2/layout/IconVerticalSolidList"/>
    <dgm:cxn modelId="{FBB76442-FFFD-7C44-B1FE-0C24F42C014F}" type="presOf" srcId="{19654F77-EE73-46BC-9A97-D1F867352084}" destId="{FFDC8AEA-12F6-4CA5-AE9B-D0E1B86F4439}" srcOrd="0" destOrd="0" presId="urn:microsoft.com/office/officeart/2018/2/layout/IconVerticalSolidList"/>
    <dgm:cxn modelId="{773F014E-D73C-1748-BC00-C76B6544D843}" type="presOf" srcId="{F9B7B1E7-BE3F-4599-88D7-1E500D3ACC92}" destId="{674764BD-E43B-42C5-B62D-ECC7BB79F7B1}" srcOrd="0" destOrd="1" presId="urn:microsoft.com/office/officeart/2018/2/layout/IconVerticalSolidList"/>
    <dgm:cxn modelId="{73FA4360-01E7-4F50-B8D3-50FF23BC2A11}" srcId="{49B5460C-0E90-4D68-8233-C8EDD48612CE}" destId="{F9B7B1E7-BE3F-4599-88D7-1E500D3ACC92}" srcOrd="0" destOrd="0" parTransId="{DC6E3327-158A-4327-9581-3C298218C6BD}" sibTransId="{BF5EF3C9-540E-4993-8269-31E15C9088CD}"/>
    <dgm:cxn modelId="{20715E6D-CC10-1C49-937C-FABBD794F3B4}" type="presOf" srcId="{31D621E3-7CAF-48DB-9F90-E90F40AD5C51}" destId="{32E42046-0D94-4260-B63C-2D4E9DE74CCD}" srcOrd="0" destOrd="1" presId="urn:microsoft.com/office/officeart/2018/2/layout/IconVerticalSolidList"/>
    <dgm:cxn modelId="{61467976-6BD4-AD45-A9CE-2F8CDD053766}" type="presOf" srcId="{A0E0D963-376F-4EDE-9142-9F0D9D7B59E7}" destId="{7455D9FF-43F0-4F86-8AAF-C6DD9AAABEFD}" srcOrd="0" destOrd="0" presId="urn:microsoft.com/office/officeart/2018/2/layout/IconVerticalSolidList"/>
    <dgm:cxn modelId="{6AAF8882-E7C0-47A0-8504-C93774978C5A}" srcId="{A0E0D963-376F-4EDE-9142-9F0D9D7B59E7}" destId="{DEDCD112-11E7-4D9F-A9F7-F3B1A23A62E0}" srcOrd="0" destOrd="0" parTransId="{21D3A8FD-7AE4-4219-B5AC-0DF9BA7E95A8}" sibTransId="{659AAF16-4A82-4A9C-A7CA-B8F454A3C186}"/>
    <dgm:cxn modelId="{21F7E2AD-BC84-B148-AC5E-01F4FE29CB63}" type="presOf" srcId="{05CE020C-4FF8-CC45-985D-30684C2859EE}" destId="{674764BD-E43B-42C5-B62D-ECC7BB79F7B1}" srcOrd="0" destOrd="2" presId="urn:microsoft.com/office/officeart/2018/2/layout/IconVerticalSolidList"/>
    <dgm:cxn modelId="{69CA02BA-4FCA-4B9D-8299-7607A400BE2D}" srcId="{3D328EA5-57B8-49F8-BAAB-7379C0036F0D}" destId="{F49C3937-C80A-4ADC-B439-E27EFEA7DA01}" srcOrd="0" destOrd="0" parTransId="{EF9B8F9E-A315-4363-873F-467189C21C32}" sibTransId="{36B21D8E-10C9-4195-B6CB-CCC8CB8C3364}"/>
    <dgm:cxn modelId="{395B2BCC-2C88-AF48-8A53-7E573EBB3C0B}" type="presOf" srcId="{F49C3937-C80A-4ADC-B439-E27EFEA7DA01}" destId="{32E42046-0D94-4260-B63C-2D4E9DE74CCD}" srcOrd="0" destOrd="3" presId="urn:microsoft.com/office/officeart/2018/2/layout/IconVerticalSolidList"/>
    <dgm:cxn modelId="{512129DE-205F-C94F-9652-B20D7AEBD9E9}" srcId="{D1E8A30F-FA67-4F12-99C7-7B497DAAEAE9}" destId="{05CE020C-4FF8-CC45-985D-30684C2859EE}" srcOrd="1" destOrd="0" parTransId="{BF244091-2349-4744-920B-BEE0B249613F}" sibTransId="{8FD33FC8-1438-DB4C-86F0-B56CFFE58769}"/>
    <dgm:cxn modelId="{3C500AF0-EDEC-7D42-8C7F-8214A9A7B778}" type="presOf" srcId="{D1E8A30F-FA67-4F12-99C7-7B497DAAEAE9}" destId="{25EBD8EF-7E60-4C77-96AF-841DED92F598}" srcOrd="0" destOrd="0" presId="urn:microsoft.com/office/officeart/2018/2/layout/IconVerticalSolidList"/>
    <dgm:cxn modelId="{53A0EFF6-0BBB-4EA4-9C99-6C6B9E8A01D1}" srcId="{D1E8A30F-FA67-4F12-99C7-7B497DAAEAE9}" destId="{49B5460C-0E90-4D68-8233-C8EDD48612CE}" srcOrd="0" destOrd="0" parTransId="{549CBA0A-0B6C-4394-BA27-D17C701587C1}" sibTransId="{09340D73-5732-4D1D-BE81-405E1FE78E2A}"/>
    <dgm:cxn modelId="{7FF1C5FA-7DF0-7047-85CC-B0ACA5F6AC97}" type="presOf" srcId="{3D328EA5-57B8-49F8-BAAB-7379C0036F0D}" destId="{32E42046-0D94-4260-B63C-2D4E9DE74CCD}" srcOrd="0" destOrd="2" presId="urn:microsoft.com/office/officeart/2018/2/layout/IconVerticalSolidList"/>
    <dgm:cxn modelId="{845E55B8-F90A-F64F-934F-5DD735BAD216}" type="presParOf" srcId="{FFDC8AEA-12F6-4CA5-AE9B-D0E1B86F4439}" destId="{B5E47506-F0CE-4CDA-B205-6EF08A47F530}" srcOrd="0" destOrd="0" presId="urn:microsoft.com/office/officeart/2018/2/layout/IconVerticalSolidList"/>
    <dgm:cxn modelId="{BEB2CF04-00ED-C44C-87F5-E054C8556A90}" type="presParOf" srcId="{B5E47506-F0CE-4CDA-B205-6EF08A47F530}" destId="{26D20761-B8DC-404F-ADFA-EB6B0712171E}" srcOrd="0" destOrd="0" presId="urn:microsoft.com/office/officeart/2018/2/layout/IconVerticalSolidList"/>
    <dgm:cxn modelId="{2750FD58-91BE-6948-9DBF-8ED9E5FD0664}" type="presParOf" srcId="{B5E47506-F0CE-4CDA-B205-6EF08A47F530}" destId="{362AB23E-16DE-4AFC-9044-E883D36827FE}" srcOrd="1" destOrd="0" presId="urn:microsoft.com/office/officeart/2018/2/layout/IconVerticalSolidList"/>
    <dgm:cxn modelId="{3BAAFFF2-2C22-924D-8B52-D0B0A4538A66}" type="presParOf" srcId="{B5E47506-F0CE-4CDA-B205-6EF08A47F530}" destId="{19F290FD-C785-4CA0-A1AA-64A118D7834A}" srcOrd="2" destOrd="0" presId="urn:microsoft.com/office/officeart/2018/2/layout/IconVerticalSolidList"/>
    <dgm:cxn modelId="{503948D2-8794-7545-89A5-AC7DDD13A772}" type="presParOf" srcId="{B5E47506-F0CE-4CDA-B205-6EF08A47F530}" destId="{25EBD8EF-7E60-4C77-96AF-841DED92F598}" srcOrd="3" destOrd="0" presId="urn:microsoft.com/office/officeart/2018/2/layout/IconVerticalSolidList"/>
    <dgm:cxn modelId="{EC52CDDC-E760-BD4D-8A4E-C73A9D0A72FF}" type="presParOf" srcId="{B5E47506-F0CE-4CDA-B205-6EF08A47F530}" destId="{674764BD-E43B-42C5-B62D-ECC7BB79F7B1}" srcOrd="4" destOrd="0" presId="urn:microsoft.com/office/officeart/2018/2/layout/IconVerticalSolidList"/>
    <dgm:cxn modelId="{048F8C1D-612A-4B46-95DE-28063F343ACA}" type="presParOf" srcId="{FFDC8AEA-12F6-4CA5-AE9B-D0E1B86F4439}" destId="{671A4D38-0EA6-4149-BE80-13E3067E08EC}" srcOrd="1" destOrd="0" presId="urn:microsoft.com/office/officeart/2018/2/layout/IconVerticalSolidList"/>
    <dgm:cxn modelId="{8B7AB0E0-D2F6-B24C-8275-1DA921350D35}" type="presParOf" srcId="{FFDC8AEA-12F6-4CA5-AE9B-D0E1B86F4439}" destId="{C6C6AF91-C478-4006-97A1-3AE791B46A00}" srcOrd="2" destOrd="0" presId="urn:microsoft.com/office/officeart/2018/2/layout/IconVerticalSolidList"/>
    <dgm:cxn modelId="{7C27F90C-FD56-6C47-969F-D28DB710D60B}" type="presParOf" srcId="{C6C6AF91-C478-4006-97A1-3AE791B46A00}" destId="{3DE9D4B5-AA1A-4893-B170-9A21B8F6F547}" srcOrd="0" destOrd="0" presId="urn:microsoft.com/office/officeart/2018/2/layout/IconVerticalSolidList"/>
    <dgm:cxn modelId="{CE20A07B-8358-DA4D-9718-9275D07B088D}" type="presParOf" srcId="{C6C6AF91-C478-4006-97A1-3AE791B46A00}" destId="{AFEA0096-D9B4-4FCB-9141-FBCB33FFBF05}" srcOrd="1" destOrd="0" presId="urn:microsoft.com/office/officeart/2018/2/layout/IconVerticalSolidList"/>
    <dgm:cxn modelId="{EAD67974-333A-8C41-8F2E-440100102D9D}" type="presParOf" srcId="{C6C6AF91-C478-4006-97A1-3AE791B46A00}" destId="{559F6D2F-61BF-4DF5-A5B6-D98D6C3BF0DB}" srcOrd="2" destOrd="0" presId="urn:microsoft.com/office/officeart/2018/2/layout/IconVerticalSolidList"/>
    <dgm:cxn modelId="{0F010CB2-2760-AE4A-8CD5-64EDF665A267}" type="presParOf" srcId="{C6C6AF91-C478-4006-97A1-3AE791B46A00}" destId="{7455D9FF-43F0-4F86-8AAF-C6DD9AAABEFD}" srcOrd="3" destOrd="0" presId="urn:microsoft.com/office/officeart/2018/2/layout/IconVerticalSolidList"/>
    <dgm:cxn modelId="{B45AA0C7-B257-FD4F-A074-0EC0E4255236}" type="presParOf" srcId="{C6C6AF91-C478-4006-97A1-3AE791B46A00}" destId="{32E42046-0D94-4260-B63C-2D4E9DE74CC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0ECAA-AC3A-4532-B0B1-8AD50D5A838C}">
      <dsp:nvSpPr>
        <dsp:cNvPr id="0" name=""/>
        <dsp:cNvSpPr/>
      </dsp:nvSpPr>
      <dsp:spPr>
        <a:xfrm>
          <a:off x="0" y="1631"/>
          <a:ext cx="6762434" cy="695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73C4A-9C21-48BA-9A71-EA858DE5587C}">
      <dsp:nvSpPr>
        <dsp:cNvPr id="0" name=""/>
        <dsp:cNvSpPr/>
      </dsp:nvSpPr>
      <dsp:spPr>
        <a:xfrm>
          <a:off x="210344" y="158086"/>
          <a:ext cx="382443" cy="3824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2710F-DA27-4EF8-9B9B-E5848163664D}">
      <dsp:nvSpPr>
        <dsp:cNvPr id="0" name=""/>
        <dsp:cNvSpPr/>
      </dsp:nvSpPr>
      <dsp:spPr>
        <a:xfrm>
          <a:off x="803131" y="1631"/>
          <a:ext cx="5959302" cy="69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91" tIns="73591" rIns="73591" bIns="735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Exploratory Data Analysis (EDA)</a:t>
          </a:r>
        </a:p>
      </dsp:txBody>
      <dsp:txXfrm>
        <a:off x="803131" y="1631"/>
        <a:ext cx="5959302" cy="695352"/>
      </dsp:txXfrm>
    </dsp:sp>
    <dsp:sp modelId="{2AAE1873-F705-4CB2-9295-FE8DF37F1320}">
      <dsp:nvSpPr>
        <dsp:cNvPr id="0" name=""/>
        <dsp:cNvSpPr/>
      </dsp:nvSpPr>
      <dsp:spPr>
        <a:xfrm>
          <a:off x="0" y="870822"/>
          <a:ext cx="6762434" cy="695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C4206-4A5D-4B5A-86B9-08F1C02257D3}">
      <dsp:nvSpPr>
        <dsp:cNvPr id="0" name=""/>
        <dsp:cNvSpPr/>
      </dsp:nvSpPr>
      <dsp:spPr>
        <a:xfrm>
          <a:off x="210344" y="1027276"/>
          <a:ext cx="382443" cy="3824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1CFB7-0067-408E-995A-6BFF9D04E146}">
      <dsp:nvSpPr>
        <dsp:cNvPr id="0" name=""/>
        <dsp:cNvSpPr/>
      </dsp:nvSpPr>
      <dsp:spPr>
        <a:xfrm>
          <a:off x="803131" y="870822"/>
          <a:ext cx="5959302" cy="69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91" tIns="73591" rIns="73591" bIns="735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Methods/Modeling</a:t>
          </a:r>
        </a:p>
      </dsp:txBody>
      <dsp:txXfrm>
        <a:off x="803131" y="870822"/>
        <a:ext cx="5959302" cy="695352"/>
      </dsp:txXfrm>
    </dsp:sp>
    <dsp:sp modelId="{C9549222-779C-4BB6-81F6-9D34B02D8895}">
      <dsp:nvSpPr>
        <dsp:cNvPr id="0" name=""/>
        <dsp:cNvSpPr/>
      </dsp:nvSpPr>
      <dsp:spPr>
        <a:xfrm>
          <a:off x="0" y="1740012"/>
          <a:ext cx="6762434" cy="695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F83CE-F924-40D9-B4DB-5C077D236958}">
      <dsp:nvSpPr>
        <dsp:cNvPr id="0" name=""/>
        <dsp:cNvSpPr/>
      </dsp:nvSpPr>
      <dsp:spPr>
        <a:xfrm>
          <a:off x="210344" y="1896466"/>
          <a:ext cx="382443" cy="3824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5B35D-54F9-4EDA-91E9-902E70C0B80A}">
      <dsp:nvSpPr>
        <dsp:cNvPr id="0" name=""/>
        <dsp:cNvSpPr/>
      </dsp:nvSpPr>
      <dsp:spPr>
        <a:xfrm>
          <a:off x="803131" y="1740012"/>
          <a:ext cx="5959302" cy="69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91" tIns="73591" rIns="73591" bIns="735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Preliminary Results</a:t>
          </a:r>
        </a:p>
      </dsp:txBody>
      <dsp:txXfrm>
        <a:off x="803131" y="1740012"/>
        <a:ext cx="5959302" cy="695352"/>
      </dsp:txXfrm>
    </dsp:sp>
    <dsp:sp modelId="{65422770-35B7-4604-B0D4-3F91C58AA3A2}">
      <dsp:nvSpPr>
        <dsp:cNvPr id="0" name=""/>
        <dsp:cNvSpPr/>
      </dsp:nvSpPr>
      <dsp:spPr>
        <a:xfrm>
          <a:off x="0" y="2609203"/>
          <a:ext cx="6762434" cy="695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FB902-9DF8-4191-BBA8-E25805D335C5}">
      <dsp:nvSpPr>
        <dsp:cNvPr id="0" name=""/>
        <dsp:cNvSpPr/>
      </dsp:nvSpPr>
      <dsp:spPr>
        <a:xfrm>
          <a:off x="210344" y="2765657"/>
          <a:ext cx="382443" cy="3824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885DD-47EF-4E1D-8EE3-3649AA729070}">
      <dsp:nvSpPr>
        <dsp:cNvPr id="0" name=""/>
        <dsp:cNvSpPr/>
      </dsp:nvSpPr>
      <dsp:spPr>
        <a:xfrm>
          <a:off x="803131" y="2609203"/>
          <a:ext cx="5959302" cy="69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91" tIns="73591" rIns="73591" bIns="735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 Results</a:t>
          </a:r>
        </a:p>
      </dsp:txBody>
      <dsp:txXfrm>
        <a:off x="803131" y="2609203"/>
        <a:ext cx="5959302" cy="695352"/>
      </dsp:txXfrm>
    </dsp:sp>
    <dsp:sp modelId="{8923FC49-3092-4E0A-82B2-C9E8C19165C6}">
      <dsp:nvSpPr>
        <dsp:cNvPr id="0" name=""/>
        <dsp:cNvSpPr/>
      </dsp:nvSpPr>
      <dsp:spPr>
        <a:xfrm>
          <a:off x="0" y="3478393"/>
          <a:ext cx="6762434" cy="695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8D8F2-7C98-4950-84AB-42EE3B3CD45F}">
      <dsp:nvSpPr>
        <dsp:cNvPr id="0" name=""/>
        <dsp:cNvSpPr/>
      </dsp:nvSpPr>
      <dsp:spPr>
        <a:xfrm>
          <a:off x="210344" y="3634847"/>
          <a:ext cx="382443" cy="3824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9F0DE-F29F-4BFF-ADCA-819DB26EE98E}">
      <dsp:nvSpPr>
        <dsp:cNvPr id="0" name=""/>
        <dsp:cNvSpPr/>
      </dsp:nvSpPr>
      <dsp:spPr>
        <a:xfrm>
          <a:off x="803131" y="3478393"/>
          <a:ext cx="5959302" cy="69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91" tIns="73591" rIns="73591" bIns="735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Conclusion/Future Work</a:t>
          </a:r>
        </a:p>
      </dsp:txBody>
      <dsp:txXfrm>
        <a:off x="803131" y="3478393"/>
        <a:ext cx="5959302" cy="695352"/>
      </dsp:txXfrm>
    </dsp:sp>
    <dsp:sp modelId="{424E23F5-DADC-4D78-956C-77D4FBB90215}">
      <dsp:nvSpPr>
        <dsp:cNvPr id="0" name=""/>
        <dsp:cNvSpPr/>
      </dsp:nvSpPr>
      <dsp:spPr>
        <a:xfrm>
          <a:off x="0" y="4347583"/>
          <a:ext cx="6762434" cy="695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79E48-0503-4E72-ADEF-C22BEDD25642}">
      <dsp:nvSpPr>
        <dsp:cNvPr id="0" name=""/>
        <dsp:cNvSpPr/>
      </dsp:nvSpPr>
      <dsp:spPr>
        <a:xfrm>
          <a:off x="210344" y="4504038"/>
          <a:ext cx="382443" cy="3824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CD4F8-12BE-42D7-9E91-0AC08EEAE371}">
      <dsp:nvSpPr>
        <dsp:cNvPr id="0" name=""/>
        <dsp:cNvSpPr/>
      </dsp:nvSpPr>
      <dsp:spPr>
        <a:xfrm>
          <a:off x="803131" y="4347583"/>
          <a:ext cx="5959302" cy="69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91" tIns="73591" rIns="73591" bIns="7359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Reflection</a:t>
          </a:r>
        </a:p>
      </dsp:txBody>
      <dsp:txXfrm>
        <a:off x="803131" y="4347583"/>
        <a:ext cx="5959302" cy="695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20761-B8DC-404F-ADFA-EB6B0712171E}">
      <dsp:nvSpPr>
        <dsp:cNvPr id="0" name=""/>
        <dsp:cNvSpPr/>
      </dsp:nvSpPr>
      <dsp:spPr>
        <a:xfrm>
          <a:off x="0" y="624603"/>
          <a:ext cx="7880423" cy="14258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AB23E-16DE-4AFC-9044-E883D36827FE}">
      <dsp:nvSpPr>
        <dsp:cNvPr id="0" name=""/>
        <dsp:cNvSpPr/>
      </dsp:nvSpPr>
      <dsp:spPr>
        <a:xfrm>
          <a:off x="431329" y="945427"/>
          <a:ext cx="784236" cy="7842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BD8EF-7E60-4C77-96AF-841DED92F598}">
      <dsp:nvSpPr>
        <dsp:cNvPr id="0" name=""/>
        <dsp:cNvSpPr/>
      </dsp:nvSpPr>
      <dsp:spPr>
        <a:xfrm>
          <a:off x="1646895" y="624603"/>
          <a:ext cx="3546190" cy="1425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06" tIns="150906" rIns="150906" bIns="1509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/>
            <a:t>Random Forest Regressor:</a:t>
          </a:r>
          <a:endParaRPr lang="en-US" sz="2500" kern="1200"/>
        </a:p>
      </dsp:txBody>
      <dsp:txXfrm>
        <a:off x="1646895" y="624603"/>
        <a:ext cx="3546190" cy="1425883"/>
      </dsp:txXfrm>
    </dsp:sp>
    <dsp:sp modelId="{674764BD-E43B-42C5-B62D-ECC7BB79F7B1}">
      <dsp:nvSpPr>
        <dsp:cNvPr id="0" name=""/>
        <dsp:cNvSpPr/>
      </dsp:nvSpPr>
      <dsp:spPr>
        <a:xfrm>
          <a:off x="5193086" y="624603"/>
          <a:ext cx="2685726" cy="1425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06" tIns="150906" rIns="150906" bIns="15090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Accuracy of the model: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 95.27%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Random Forest Regressor model had an accuracy score of around 95.27% when using 100 trees and a random state of 1.</a:t>
          </a:r>
        </a:p>
      </dsp:txBody>
      <dsp:txXfrm>
        <a:off x="5193086" y="624603"/>
        <a:ext cx="2685726" cy="1425883"/>
      </dsp:txXfrm>
    </dsp:sp>
    <dsp:sp modelId="{3DE9D4B5-AA1A-4893-B170-9A21B8F6F547}">
      <dsp:nvSpPr>
        <dsp:cNvPr id="0" name=""/>
        <dsp:cNvSpPr/>
      </dsp:nvSpPr>
      <dsp:spPr>
        <a:xfrm>
          <a:off x="0" y="2559356"/>
          <a:ext cx="7880423" cy="14258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A0096-D9B4-4FCB-9141-FBCB33FFBF05}">
      <dsp:nvSpPr>
        <dsp:cNvPr id="0" name=""/>
        <dsp:cNvSpPr/>
      </dsp:nvSpPr>
      <dsp:spPr>
        <a:xfrm>
          <a:off x="431329" y="2880180"/>
          <a:ext cx="784236" cy="7842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5D9FF-43F0-4F86-8AAF-C6DD9AAABEFD}">
      <dsp:nvSpPr>
        <dsp:cNvPr id="0" name=""/>
        <dsp:cNvSpPr/>
      </dsp:nvSpPr>
      <dsp:spPr>
        <a:xfrm>
          <a:off x="1646895" y="2559356"/>
          <a:ext cx="3546190" cy="1425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06" tIns="150906" rIns="150906" bIns="15090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/>
            <a:t>Gradient Boosting Regressor</a:t>
          </a:r>
          <a:endParaRPr lang="en-US" sz="2500" kern="1200"/>
        </a:p>
      </dsp:txBody>
      <dsp:txXfrm>
        <a:off x="1646895" y="2559356"/>
        <a:ext cx="3546190" cy="1425883"/>
      </dsp:txXfrm>
    </dsp:sp>
    <dsp:sp modelId="{32E42046-0D94-4260-B63C-2D4E9DE74CCD}">
      <dsp:nvSpPr>
        <dsp:cNvPr id="0" name=""/>
        <dsp:cNvSpPr/>
      </dsp:nvSpPr>
      <dsp:spPr>
        <a:xfrm>
          <a:off x="5193086" y="2406958"/>
          <a:ext cx="2685726" cy="173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06" tIns="150906" rIns="150906" bIns="15090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Accuracy of the model: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 97.95%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Gradient Boosting Regressor model accuracy score is around 97.95% when using 100 trees, a learning rate of 0.1, a max depth of 3, and a random state of 1.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It also had the best accuracy score out of the three ML models. </a:t>
          </a:r>
        </a:p>
      </dsp:txBody>
      <dsp:txXfrm>
        <a:off x="5193086" y="2406958"/>
        <a:ext cx="2685726" cy="1730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82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9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1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290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1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0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0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3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ue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43A026A3-C035-B861-2BBA-714A84149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64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9C33C-9920-1C5C-A462-D892A6BAD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08791"/>
            <a:ext cx="6108192" cy="509910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Jobs and Salaries in the Data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3FB0E-3B68-BC4F-9C01-B8AEDEE00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099" y="917843"/>
            <a:ext cx="2359397" cy="502074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Michael Zelaya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F81E2-AE9A-4D71-87B5-D24817F3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571500"/>
            <a:ext cx="0" cy="5715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9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9" name="Straight Connector 414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Connector 415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8" name="Straight Connector 415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59" name="Rectangle 415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FA01-CC9B-6A28-2435-AC72B1E4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5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Questions:</a:t>
            </a:r>
          </a:p>
        </p:txBody>
      </p:sp>
      <p:cxnSp>
        <p:nvCxnSpPr>
          <p:cNvPr id="4160" name="Straight Connector 4159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Being a recent graduate : r/datascience">
            <a:extLst>
              <a:ext uri="{FF2B5EF4-FFF2-40B4-BE49-F238E27FC236}">
                <a16:creationId xmlns:a16="http://schemas.microsoft.com/office/drawing/2014/main" id="{9BA3298F-0AD0-FFCA-3764-9AD67678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9521" y="2109457"/>
            <a:ext cx="2829151" cy="28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ecome A Data Scientist | Step-by-Step Guide to Become a Data Scientist">
            <a:extLst>
              <a:ext uri="{FF2B5EF4-FFF2-40B4-BE49-F238E27FC236}">
                <a16:creationId xmlns:a16="http://schemas.microsoft.com/office/drawing/2014/main" id="{F90E85C0-5910-5881-07B4-034F1030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9446" y="2109457"/>
            <a:ext cx="4944755" cy="28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62" name="Straight Connector 4161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3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065C2-003D-0A40-BFFF-E4053444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Project Overview: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CFB8C2-73D8-BEE6-3AED-350950024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400120"/>
              </p:ext>
            </p:extLst>
          </p:nvPr>
        </p:nvGraphicFramePr>
        <p:xfrm>
          <a:off x="4869180" y="899033"/>
          <a:ext cx="6762434" cy="5044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349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D2EF33D-68BD-428C-B26E-2F4962407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3" y="-12879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126C6-D097-1FF2-D93C-021491DB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822960"/>
            <a:ext cx="5041391" cy="3677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Exploratory Data Analysis (EDA):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0822C5-45F8-48C5-867F-0DE85386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571500"/>
            <a:ext cx="0" cy="571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1E38C7-3164-416B-A453-D3B6F612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5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3155E67D-8E19-BD82-25A5-AC2A35C6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31" y="3371170"/>
            <a:ext cx="3400324" cy="2932779"/>
          </a:xfrm>
          <a:prstGeom prst="rect">
            <a:avLst/>
          </a:prstGeom>
        </p:spPr>
      </p:pic>
      <p:pic>
        <p:nvPicPr>
          <p:cNvPr id="11" name="Picture 10" descr="A graph of a salary&#10;&#10;Description automatically generated">
            <a:extLst>
              <a:ext uri="{FF2B5EF4-FFF2-40B4-BE49-F238E27FC236}">
                <a16:creationId xmlns:a16="http://schemas.microsoft.com/office/drawing/2014/main" id="{8E5B1E40-7264-E982-AD22-C86386C0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38" y="633716"/>
            <a:ext cx="3400317" cy="2626744"/>
          </a:xfrm>
          <a:prstGeom prst="rect">
            <a:avLst/>
          </a:prstGeom>
        </p:spPr>
      </p:pic>
      <p:pic>
        <p:nvPicPr>
          <p:cNvPr id="13" name="Picture 12" descr="A graph of different colo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492A2084-7B63-0B20-A144-1FAB0B5C9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3" y="2354581"/>
            <a:ext cx="6225904" cy="3502069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C3B131B-2BD8-4155-8C64-85668842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4291" y="6287701"/>
            <a:ext cx="11023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7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3DC25-DF08-6B0D-A48A-8BD81D4A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Methods/Modeling: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he k-Nearest Neighbors (kNN) Algorithm in Python – Real Python">
            <a:extLst>
              <a:ext uri="{FF2B5EF4-FFF2-40B4-BE49-F238E27FC236}">
                <a16:creationId xmlns:a16="http://schemas.microsoft.com/office/drawing/2014/main" id="{E7F4B12B-F2EC-8C70-C1CB-45266349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732" y="2035407"/>
            <a:ext cx="6838971" cy="38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AD86-9B4B-AD0C-8F3F-46178F79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1" dirty="0"/>
              <a:t>K-Nearest Neighbor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(85,15) split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Random state = 1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K = from 0 to 50</a:t>
            </a:r>
          </a:p>
          <a:p>
            <a:pPr>
              <a:lnSpc>
                <a:spcPct val="110000"/>
              </a:lnSpc>
            </a:pPr>
            <a:r>
              <a:rPr lang="en-US" sz="1500" b="1" dirty="0"/>
              <a:t>Random Forest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100 trees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Random state = 1</a:t>
            </a:r>
          </a:p>
          <a:p>
            <a:pPr>
              <a:lnSpc>
                <a:spcPct val="110000"/>
              </a:lnSpc>
            </a:pPr>
            <a:r>
              <a:rPr lang="en-US" sz="1500" b="1" dirty="0"/>
              <a:t>Gradient Boosting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100 trees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Learning rate = 0.1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Max depth = 3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Random state = 1</a:t>
            </a:r>
          </a:p>
          <a:p>
            <a:pPr lvl="1">
              <a:lnSpc>
                <a:spcPct val="110000"/>
              </a:lnSpc>
            </a:pPr>
            <a:endParaRPr lang="en-US" sz="15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43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BF288-9CDD-18FA-2634-7E4BFE1A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Preliminary Results: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55AC-5F2E-FAE6-6F01-B80B8296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b="1" dirty="0"/>
              <a:t>K-Nearest Neighbor </a:t>
            </a:r>
          </a:p>
          <a:p>
            <a:pPr lvl="1"/>
            <a:r>
              <a:rPr lang="en-US" dirty="0"/>
              <a:t>At K = 4, it gave the best result, as the lower the RMSE score, the better. </a:t>
            </a:r>
          </a:p>
          <a:p>
            <a:pPr lvl="1"/>
            <a:r>
              <a:rPr lang="en-US" b="1" u="sng" dirty="0"/>
              <a:t>Accuracy of the model:</a:t>
            </a:r>
          </a:p>
          <a:p>
            <a:pPr lvl="2"/>
            <a:r>
              <a:rPr lang="en-US" sz="1800" b="1" dirty="0"/>
              <a:t>94.69%</a:t>
            </a:r>
          </a:p>
          <a:p>
            <a:pPr lvl="1"/>
            <a:r>
              <a:rPr lang="en-US" dirty="0"/>
              <a:t>The KNN’s model accuracy was around 94.69%, using a test size of 15% and a random state of 1. 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1AE06587-3D63-2BF7-3CE1-3D887129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50" y="1919335"/>
            <a:ext cx="5530934" cy="40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8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F0B1846-6CE5-47AE-B0D0-7202A39CE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8791-F39F-B282-3F2C-0861D14B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2483246" cy="5296270"/>
          </a:xfrm>
        </p:spPr>
        <p:txBody>
          <a:bodyPr anchor="t">
            <a:normAutofit/>
          </a:bodyPr>
          <a:lstStyle/>
          <a:p>
            <a:r>
              <a:rPr lang="en-US" dirty="0"/>
              <a:t>Final Results: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706659-8817-44F5-87F5-B7804F1CB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7E0E66-59D6-4A3A-B1A2-84B90784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F6F91-27E3-4BF5-9BD7-E5923D27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9EBF58-2EB2-02B8-BEF9-4E8944DD2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675945"/>
              </p:ext>
            </p:extLst>
          </p:nvPr>
        </p:nvGraphicFramePr>
        <p:xfrm>
          <a:off x="3751189" y="1061686"/>
          <a:ext cx="7880423" cy="476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66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EC184-FB34-7A5E-0200-02E16D7B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5567266" cy="1707775"/>
          </a:xfrm>
        </p:spPr>
        <p:txBody>
          <a:bodyPr anchor="t">
            <a:normAutofit/>
          </a:bodyPr>
          <a:lstStyle/>
          <a:p>
            <a:r>
              <a:rPr lang="en-US" dirty="0"/>
              <a:t>Conclusion/Future Work: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A3FB-4542-5EF3-E4C6-D12E53D70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2848396"/>
            <a:ext cx="5467441" cy="3018330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b="1" dirty="0"/>
              <a:t>Conclusion: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Long-semester project focused on analyzing and using various ML models like K-nearest neighbor, Random Forest, and Gradient Boosting to predict jobs salaries within the data field. 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Although the accuracy improved drastically, it could still have room for improvement.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 dirty="0"/>
              <a:t>Future Work: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I hope to implement the updated dataset in the future.</a:t>
            </a:r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Digital Analytics Careers: A Guide to Job Roles and Salaries in  Data Analytics">
            <a:extLst>
              <a:ext uri="{FF2B5EF4-FFF2-40B4-BE49-F238E27FC236}">
                <a16:creationId xmlns:a16="http://schemas.microsoft.com/office/drawing/2014/main" id="{214DE250-CB88-A04B-B722-00382041C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4734" y="1074573"/>
            <a:ext cx="4705764" cy="47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02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3" name="Rectangle 2102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650D4-0304-766E-2599-14C65382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Reflection:</a:t>
            </a:r>
          </a:p>
        </p:txBody>
      </p: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95BD7-6B97-D5EC-6AD4-CD2E25BBB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2794577"/>
            <a:ext cx="3276598" cy="312879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Overall, this project was somewhat frustrating but a great learning experience.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Clean data, but the prediction or ML algorithms phase was something I struggled with. 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Keep things simple; don’t try to do too much at once. </a:t>
            </a: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cxnSp>
        <p:nvCxnSpPr>
          <p:cNvPr id="2105" name="Straight Connector 2104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w Do I Become a Data Scientist? The Four Basic Strategies to Learn Data  Science – Ethno-Data">
            <a:extLst>
              <a:ext uri="{FF2B5EF4-FFF2-40B4-BE49-F238E27FC236}">
                <a16:creationId xmlns:a16="http://schemas.microsoft.com/office/drawing/2014/main" id="{AE43B1B6-9D99-CD0D-3114-B2F46699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7120" y="2294724"/>
            <a:ext cx="6913366" cy="23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8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63102-C18E-DF0C-C356-BEF8D519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5567266" cy="1707775"/>
          </a:xfrm>
        </p:spPr>
        <p:txBody>
          <a:bodyPr anchor="t">
            <a:normAutofit/>
          </a:bodyPr>
          <a:lstStyle/>
          <a:p>
            <a:r>
              <a:rPr lang="en-US" dirty="0"/>
              <a:t>Summary: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099B5-AF32-DF2B-C58D-61F203D38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2494159"/>
            <a:ext cx="5467441" cy="3372567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I developed several predictive analytics models, including K-Nearest Neighbor, Random Forest, and Gradient Boosting, to predict job salaries within the data field.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Although the accuracy score was not initially what I had hoped for, it improved significantly after making no adjustments to the original dataset. </a:t>
            </a:r>
          </a:p>
          <a:p>
            <a:pPr>
              <a:lnSpc>
                <a:spcPct val="110000"/>
              </a:lnSpc>
            </a:pPr>
            <a:r>
              <a:rPr lang="en-US" sz="1400" b="1" u="sng" dirty="0"/>
              <a:t>Accuracy Scores:</a:t>
            </a:r>
          </a:p>
          <a:p>
            <a:pPr lvl="1">
              <a:lnSpc>
                <a:spcPct val="110000"/>
              </a:lnSpc>
            </a:pPr>
            <a:r>
              <a:rPr lang="en-US" sz="1400" b="1" dirty="0"/>
              <a:t>KNN: </a:t>
            </a:r>
            <a:r>
              <a:rPr lang="en-US" sz="1400" dirty="0"/>
              <a:t>94.69%</a:t>
            </a:r>
          </a:p>
          <a:p>
            <a:pPr lvl="1">
              <a:lnSpc>
                <a:spcPct val="110000"/>
              </a:lnSpc>
            </a:pPr>
            <a:r>
              <a:rPr lang="en-US" sz="1400" b="1" dirty="0"/>
              <a:t>Random Forest: </a:t>
            </a:r>
            <a:r>
              <a:rPr lang="en-US" sz="1400" dirty="0"/>
              <a:t>95.27%</a:t>
            </a:r>
          </a:p>
          <a:p>
            <a:pPr lvl="1">
              <a:lnSpc>
                <a:spcPct val="110000"/>
              </a:lnSpc>
            </a:pPr>
            <a:r>
              <a:rPr lang="en-US" sz="1400" b="1" dirty="0"/>
              <a:t>Gradient Boosting: </a:t>
            </a:r>
            <a:r>
              <a:rPr lang="en-US" sz="1400" dirty="0"/>
              <a:t>97.95%</a:t>
            </a:r>
          </a:p>
          <a:p>
            <a:pPr lvl="1">
              <a:lnSpc>
                <a:spcPct val="110000"/>
              </a:lnSpc>
            </a:pPr>
            <a:endParaRPr lang="en-US" sz="1400" dirty="0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294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radient Boosting Classifier | Geek Culture">
            <a:extLst>
              <a:ext uri="{FF2B5EF4-FFF2-40B4-BE49-F238E27FC236}">
                <a16:creationId xmlns:a16="http://schemas.microsoft.com/office/drawing/2014/main" id="{6C892A72-3E44-7B51-D477-CA303CBE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4734" y="2015726"/>
            <a:ext cx="4705764" cy="282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05234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DarkSeedRightStep">
      <a:dk1>
        <a:srgbClr val="000000"/>
      </a:dk1>
      <a:lt1>
        <a:srgbClr val="FFFFFF"/>
      </a:lt1>
      <a:dk2>
        <a:srgbClr val="312E1B"/>
      </a:dk2>
      <a:lt2>
        <a:srgbClr val="F0F3F1"/>
      </a:lt2>
      <a:accent1>
        <a:srgbClr val="C34DA9"/>
      </a:accent1>
      <a:accent2>
        <a:srgbClr val="B13B66"/>
      </a:accent2>
      <a:accent3>
        <a:srgbClr val="C3534D"/>
      </a:accent3>
      <a:accent4>
        <a:srgbClr val="B1723B"/>
      </a:accent4>
      <a:accent5>
        <a:srgbClr val="B1A445"/>
      </a:accent5>
      <a:accent6>
        <a:srgbClr val="8AAD39"/>
      </a:accent6>
      <a:hlink>
        <a:srgbClr val="5373C5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418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Batang</vt:lpstr>
      <vt:lpstr>Arial</vt:lpstr>
      <vt:lpstr>Avenir Next LT Pro Light</vt:lpstr>
      <vt:lpstr>AlignmentVTI</vt:lpstr>
      <vt:lpstr>Jobs and Salaries in the Data Field</vt:lpstr>
      <vt:lpstr>Project Overview:</vt:lpstr>
      <vt:lpstr>Exploratory Data Analysis (EDA):</vt:lpstr>
      <vt:lpstr>Methods/Modeling:</vt:lpstr>
      <vt:lpstr>Preliminary Results:</vt:lpstr>
      <vt:lpstr>Final Results:</vt:lpstr>
      <vt:lpstr>Conclusion/Future Work:</vt:lpstr>
      <vt:lpstr>Reflection:</vt:lpstr>
      <vt:lpstr>Summary:</vt:lpstr>
      <vt:lpstr>Questions: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 and Salaries in the Data Field</dc:title>
  <dc:creator>Michael A. Zelaya</dc:creator>
  <cp:lastModifiedBy>Michael A. Zelaya</cp:lastModifiedBy>
  <cp:revision>1</cp:revision>
  <dcterms:created xsi:type="dcterms:W3CDTF">2024-04-27T18:23:29Z</dcterms:created>
  <dcterms:modified xsi:type="dcterms:W3CDTF">2024-04-30T20:39:40Z</dcterms:modified>
</cp:coreProperties>
</file>